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2"/>
  </p:sldMasterIdLst>
  <p:notesMasterIdLst>
    <p:notesMasterId r:id="rId22"/>
  </p:notesMasterIdLst>
  <p:sldIdLst>
    <p:sldId id="296" r:id="rId3"/>
    <p:sldId id="284" r:id="rId4"/>
    <p:sldId id="263" r:id="rId5"/>
    <p:sldId id="268" r:id="rId6"/>
    <p:sldId id="292" r:id="rId7"/>
    <p:sldId id="299" r:id="rId8"/>
    <p:sldId id="262" r:id="rId9"/>
    <p:sldId id="261" r:id="rId10"/>
    <p:sldId id="294" r:id="rId11"/>
    <p:sldId id="267" r:id="rId12"/>
    <p:sldId id="287" r:id="rId13"/>
    <p:sldId id="257" r:id="rId14"/>
    <p:sldId id="285" r:id="rId15"/>
    <p:sldId id="269" r:id="rId16"/>
    <p:sldId id="298" r:id="rId17"/>
    <p:sldId id="264" r:id="rId18"/>
    <p:sldId id="289" r:id="rId19"/>
    <p:sldId id="271" r:id="rId20"/>
    <p:sldId id="27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B6A"/>
    <a:srgbClr val="F0B969"/>
    <a:srgbClr val="000105"/>
    <a:srgbClr val="D99951"/>
    <a:srgbClr val="FEF1BC"/>
    <a:srgbClr val="FDE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3957" autoAdjust="0"/>
  </p:normalViewPr>
  <p:slideViewPr>
    <p:cSldViewPr snapToGrid="0">
      <p:cViewPr varScale="1">
        <p:scale>
          <a:sx n="168" d="100"/>
          <a:sy n="168" d="100"/>
        </p:scale>
        <p:origin x="2286" y="144"/>
      </p:cViewPr>
      <p:guideLst>
        <p:guide orient="horz" pos="2160"/>
        <p:guide pos="3840"/>
      </p:guideLst>
    </p:cSldViewPr>
  </p:slideViewPr>
  <p:notesTextViewPr>
    <p:cViewPr>
      <p:scale>
        <a:sx n="1" d="1"/>
        <a:sy n="1" d="1"/>
      </p:scale>
      <p:origin x="0" y="0"/>
    </p:cViewPr>
  </p:notesTextViewPr>
  <p:sorterViewPr>
    <p:cViewPr>
      <p:scale>
        <a:sx n="100" d="100"/>
        <a:sy n="100" d="100"/>
      </p:scale>
      <p:origin x="0" y="-8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pictureOptions>
            <c:pictureFormat val="stack"/>
          </c:pictureOptions>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资本</c:v>
                </c:pt>
                <c:pt idx="1">
                  <c:v>善良</c:v>
                </c:pt>
                <c:pt idx="2">
                  <c:v>健康</c:v>
                </c:pt>
                <c:pt idx="3">
                  <c:v>梦想</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43-4EA5-AEF2-4E1C2EC7475C}"/>
            </c:ext>
          </c:extLst>
        </c:ser>
        <c:dLbls>
          <c:showLegendKey val="0"/>
          <c:showVal val="0"/>
          <c:showCatName val="0"/>
          <c:showSerName val="0"/>
          <c:showPercent val="0"/>
          <c:showBubbleSize val="0"/>
        </c:dLbls>
        <c:gapWidth val="100"/>
        <c:axId val="674282136"/>
        <c:axId val="674282792"/>
      </c:barChart>
      <c:catAx>
        <c:axId val="674282136"/>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1" i="0" u="none" strike="noStrike" kern="1200" baseline="0">
                <a:solidFill>
                  <a:schemeClr val="accent1"/>
                </a:solidFill>
                <a:latin typeface="+mn-lt"/>
                <a:ea typeface="+mn-ea"/>
                <a:cs typeface="+mn-cs"/>
              </a:defRPr>
            </a:pPr>
            <a:endParaRPr lang="zh-CN"/>
          </a:p>
        </c:txPr>
        <c:crossAx val="674282792"/>
        <c:crosses val="autoZero"/>
        <c:auto val="1"/>
        <c:lblAlgn val="ctr"/>
        <c:lblOffset val="100"/>
        <c:noMultiLvlLbl val="0"/>
      </c:catAx>
      <c:valAx>
        <c:axId val="674282792"/>
        <c:scaling>
          <c:orientation val="minMax"/>
        </c:scaling>
        <c:delete val="1"/>
        <c:axPos val="b"/>
        <c:numFmt formatCode="General" sourceLinked="1"/>
        <c:majorTickMark val="none"/>
        <c:minorTickMark val="none"/>
        <c:tickLblPos val="nextTo"/>
        <c:crossAx val="67428213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42BA1-AC8E-41AF-A682-A158915C8829}" type="datetimeFigureOut">
              <a:rPr lang="zh-CN" altLang="en-US" smtClean="0"/>
              <a:t>2021/7/19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BF2DE-E103-4A1C-B72B-3002F8BE04AE}" type="slidenum">
              <a:rPr lang="zh-CN" altLang="en-US" smtClean="0"/>
              <a:t>‹#›</a:t>
            </a:fld>
            <a:endParaRPr lang="zh-CN" altLang="en-US"/>
          </a:p>
        </p:txBody>
      </p:sp>
    </p:spTree>
    <p:extLst>
      <p:ext uri="{BB962C8B-B14F-4D97-AF65-F5344CB8AC3E}">
        <p14:creationId xmlns:p14="http://schemas.microsoft.com/office/powerpoint/2010/main" val="312053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a:t>
            </a:fld>
            <a:endParaRPr lang="zh-CN" altLang="en-US"/>
          </a:p>
        </p:txBody>
      </p:sp>
    </p:spTree>
    <p:extLst>
      <p:ext uri="{BB962C8B-B14F-4D97-AF65-F5344CB8AC3E}">
        <p14:creationId xmlns:p14="http://schemas.microsoft.com/office/powerpoint/2010/main" val="151111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10</a:t>
            </a:fld>
            <a:endParaRPr lang="zh-CN" altLang="en-US"/>
          </a:p>
        </p:txBody>
      </p:sp>
    </p:spTree>
    <p:extLst>
      <p:ext uri="{BB962C8B-B14F-4D97-AF65-F5344CB8AC3E}">
        <p14:creationId xmlns:p14="http://schemas.microsoft.com/office/powerpoint/2010/main" val="109551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11</a:t>
            </a:fld>
            <a:endParaRPr lang="zh-CN" altLang="en-US"/>
          </a:p>
        </p:txBody>
      </p:sp>
    </p:spTree>
    <p:extLst>
      <p:ext uri="{BB962C8B-B14F-4D97-AF65-F5344CB8AC3E}">
        <p14:creationId xmlns:p14="http://schemas.microsoft.com/office/powerpoint/2010/main" val="271749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12</a:t>
            </a:fld>
            <a:endParaRPr lang="zh-CN" altLang="en-US"/>
          </a:p>
        </p:txBody>
      </p:sp>
    </p:spTree>
    <p:extLst>
      <p:ext uri="{BB962C8B-B14F-4D97-AF65-F5344CB8AC3E}">
        <p14:creationId xmlns:p14="http://schemas.microsoft.com/office/powerpoint/2010/main" val="705108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13</a:t>
            </a:fld>
            <a:endParaRPr lang="zh-CN" altLang="en-US"/>
          </a:p>
        </p:txBody>
      </p:sp>
    </p:spTree>
    <p:extLst>
      <p:ext uri="{BB962C8B-B14F-4D97-AF65-F5344CB8AC3E}">
        <p14:creationId xmlns:p14="http://schemas.microsoft.com/office/powerpoint/2010/main" val="524807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14</a:t>
            </a:fld>
            <a:endParaRPr lang="zh-CN" altLang="en-US"/>
          </a:p>
        </p:txBody>
      </p:sp>
    </p:spTree>
    <p:extLst>
      <p:ext uri="{BB962C8B-B14F-4D97-AF65-F5344CB8AC3E}">
        <p14:creationId xmlns:p14="http://schemas.microsoft.com/office/powerpoint/2010/main" val="2571804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56BF2DE-E103-4A1C-B72B-3002F8BE04AE}" type="slidenum">
              <a:rPr lang="zh-CN" altLang="en-US" smtClean="0"/>
              <a:t>15</a:t>
            </a:fld>
            <a:endParaRPr lang="zh-CN" altLang="en-US"/>
          </a:p>
        </p:txBody>
      </p:sp>
    </p:spTree>
    <p:extLst>
      <p:ext uri="{BB962C8B-B14F-4D97-AF65-F5344CB8AC3E}">
        <p14:creationId xmlns:p14="http://schemas.microsoft.com/office/powerpoint/2010/main" val="450846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16</a:t>
            </a:fld>
            <a:endParaRPr lang="zh-CN" altLang="en-US"/>
          </a:p>
        </p:txBody>
      </p:sp>
    </p:spTree>
    <p:extLst>
      <p:ext uri="{BB962C8B-B14F-4D97-AF65-F5344CB8AC3E}">
        <p14:creationId xmlns:p14="http://schemas.microsoft.com/office/powerpoint/2010/main" val="684405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17</a:t>
            </a:fld>
            <a:endParaRPr lang="zh-CN" altLang="en-US"/>
          </a:p>
        </p:txBody>
      </p:sp>
    </p:spTree>
    <p:extLst>
      <p:ext uri="{BB962C8B-B14F-4D97-AF65-F5344CB8AC3E}">
        <p14:creationId xmlns:p14="http://schemas.microsoft.com/office/powerpoint/2010/main" val="73866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18</a:t>
            </a:fld>
            <a:endParaRPr lang="zh-CN" altLang="en-US"/>
          </a:p>
        </p:txBody>
      </p:sp>
    </p:spTree>
    <p:extLst>
      <p:ext uri="{BB962C8B-B14F-4D97-AF65-F5344CB8AC3E}">
        <p14:creationId xmlns:p14="http://schemas.microsoft.com/office/powerpoint/2010/main" val="338115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19</a:t>
            </a:fld>
            <a:endParaRPr lang="zh-CN" altLang="en-US"/>
          </a:p>
        </p:txBody>
      </p:sp>
    </p:spTree>
    <p:extLst>
      <p:ext uri="{BB962C8B-B14F-4D97-AF65-F5344CB8AC3E}">
        <p14:creationId xmlns:p14="http://schemas.microsoft.com/office/powerpoint/2010/main" val="318993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2</a:t>
            </a:fld>
            <a:endParaRPr lang="zh-CN" altLang="en-US"/>
          </a:p>
        </p:txBody>
      </p:sp>
    </p:spTree>
    <p:extLst>
      <p:ext uri="{BB962C8B-B14F-4D97-AF65-F5344CB8AC3E}">
        <p14:creationId xmlns:p14="http://schemas.microsoft.com/office/powerpoint/2010/main" val="143314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3</a:t>
            </a:fld>
            <a:endParaRPr lang="zh-CN" altLang="en-US"/>
          </a:p>
        </p:txBody>
      </p:sp>
    </p:spTree>
    <p:extLst>
      <p:ext uri="{BB962C8B-B14F-4D97-AF65-F5344CB8AC3E}">
        <p14:creationId xmlns:p14="http://schemas.microsoft.com/office/powerpoint/2010/main" val="1501380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4</a:t>
            </a:fld>
            <a:endParaRPr lang="zh-CN" altLang="en-US"/>
          </a:p>
        </p:txBody>
      </p:sp>
    </p:spTree>
    <p:extLst>
      <p:ext uri="{BB962C8B-B14F-4D97-AF65-F5344CB8AC3E}">
        <p14:creationId xmlns:p14="http://schemas.microsoft.com/office/powerpoint/2010/main" val="398174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BF2DE-E103-4A1C-B72B-3002F8BE04AE}" type="slidenum">
              <a:rPr lang="zh-CN" altLang="en-US" smtClean="0"/>
              <a:t>5</a:t>
            </a:fld>
            <a:endParaRPr lang="zh-CN" altLang="en-US"/>
          </a:p>
        </p:txBody>
      </p:sp>
    </p:spTree>
    <p:extLst>
      <p:ext uri="{BB962C8B-B14F-4D97-AF65-F5344CB8AC3E}">
        <p14:creationId xmlns:p14="http://schemas.microsoft.com/office/powerpoint/2010/main" val="1384713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6</a:t>
            </a:fld>
            <a:endParaRPr lang="zh-CN" altLang="en-US"/>
          </a:p>
        </p:txBody>
      </p:sp>
    </p:spTree>
    <p:extLst>
      <p:ext uri="{BB962C8B-B14F-4D97-AF65-F5344CB8AC3E}">
        <p14:creationId xmlns:p14="http://schemas.microsoft.com/office/powerpoint/2010/main" val="329225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7</a:t>
            </a:fld>
            <a:endParaRPr lang="zh-CN" altLang="en-US"/>
          </a:p>
        </p:txBody>
      </p:sp>
    </p:spTree>
    <p:extLst>
      <p:ext uri="{BB962C8B-B14F-4D97-AF65-F5344CB8AC3E}">
        <p14:creationId xmlns:p14="http://schemas.microsoft.com/office/powerpoint/2010/main" val="264337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8</a:t>
            </a:fld>
            <a:endParaRPr lang="zh-CN" altLang="en-US"/>
          </a:p>
        </p:txBody>
      </p:sp>
    </p:spTree>
    <p:extLst>
      <p:ext uri="{BB962C8B-B14F-4D97-AF65-F5344CB8AC3E}">
        <p14:creationId xmlns:p14="http://schemas.microsoft.com/office/powerpoint/2010/main" val="375617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6BF2DE-E103-4A1C-B72B-3002F8BE04AE}" type="slidenum">
              <a:rPr lang="zh-CN" altLang="en-US" smtClean="0"/>
              <a:t>9</a:t>
            </a:fld>
            <a:endParaRPr lang="zh-CN" altLang="en-US"/>
          </a:p>
        </p:txBody>
      </p:sp>
    </p:spTree>
    <p:extLst>
      <p:ext uri="{BB962C8B-B14F-4D97-AF65-F5344CB8AC3E}">
        <p14:creationId xmlns:p14="http://schemas.microsoft.com/office/powerpoint/2010/main" val="215112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37540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74738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木先生iPPT">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48615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2_木先生iPP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1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329413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2989179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508459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45746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6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203205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7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255793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8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026850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09C5D-AE36-5843-A6DC-F3A19CF0B356}" type="datetimeFigureOut">
              <a:rPr kumimoji="1" lang="zh-CN" altLang="en-US" smtClean="0"/>
              <a:t>2021/7/19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8059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DB16979-8265-46E4-A752-D38EF6C37002}"/>
              </a:ext>
            </a:extLst>
          </p:cNvPr>
          <p:cNvPicPr>
            <a:picLocks noChangeAspect="1"/>
          </p:cNvPicPr>
          <p:nvPr userDrawn="1"/>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p:blipFill>
        <p:spPr>
          <a:xfrm flipH="1" flipV="1">
            <a:off x="0" y="0"/>
            <a:ext cx="12192000" cy="6854277"/>
          </a:xfrm>
          <a:prstGeom prst="rect">
            <a:avLst/>
          </a:prstGeom>
        </p:spPr>
      </p:pic>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B5109C5D-AE36-5843-A6DC-F3A19CF0B356}" type="datetimeFigureOut">
              <a:rPr kumimoji="1" lang="zh-CN" altLang="en-US" smtClean="0"/>
              <a:pPr/>
              <a:t>2021/7/19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D2E312C-0221-2B4D-9917-4FF9209C4E0E}" type="slidenum">
              <a:rPr kumimoji="1" lang="zh-CN" altLang="en-US" smtClean="0"/>
              <a:pPr/>
              <a:t>‹#›</a:t>
            </a:fld>
            <a:endParaRPr kumimoji="1" lang="zh-CN" altLang="en-US"/>
          </a:p>
        </p:txBody>
      </p:sp>
    </p:spTree>
    <p:extLst>
      <p:ext uri="{BB962C8B-B14F-4D97-AF65-F5344CB8AC3E}">
        <p14:creationId xmlns:p14="http://schemas.microsoft.com/office/powerpoint/2010/main" val="2604274906"/>
      </p:ext>
    </p:extLst>
  </p:cSld>
  <p:clrMap bg1="lt1" tx1="dk1" bg2="lt2" tx2="dk2" accent1="accent1" accent2="accent2" accent3="accent3" accent4="accent4" accent5="accent5" accent6="accent6" hlink="hlink" folHlink="folHlink"/>
  <p:sldLayoutIdLst>
    <p:sldLayoutId id="2147483682" r:id="rId1"/>
    <p:sldLayoutId id="2147483689" r:id="rId2"/>
    <p:sldLayoutId id="2147483688" r:id="rId3"/>
    <p:sldLayoutId id="2147483690" r:id="rId4"/>
    <p:sldLayoutId id="2147483691" r:id="rId5"/>
    <p:sldLayoutId id="2147483692" r:id="rId6"/>
    <p:sldLayoutId id="2147483693" r:id="rId7"/>
    <p:sldLayoutId id="2147483694" r:id="rId8"/>
    <p:sldLayoutId id="2147483695" r:id="rId9"/>
    <p:sldLayoutId id="2147483681" r:id="rId10"/>
    <p:sldLayoutId id="2147483676" r:id="rId11"/>
    <p:sldLayoutId id="214748368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3.jpe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video" Target="../media/media3.mp4"/><Relationship Id="rId16" Type="http://schemas.openxmlformats.org/officeDocument/2006/relationships/image" Target="../media/image29.png"/><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25.jpeg"/><Relationship Id="rId5" Type="http://schemas.microsoft.com/office/2007/relationships/media" Target="../media/media5.mp4"/><Relationship Id="rId15" Type="http://schemas.openxmlformats.org/officeDocument/2006/relationships/image" Target="../media/image28.png"/><Relationship Id="rId10" Type="http://schemas.openxmlformats.org/officeDocument/2006/relationships/notesSlide" Target="../notesSlides/notesSlide12.xml"/><Relationship Id="rId4" Type="http://schemas.openxmlformats.org/officeDocument/2006/relationships/video" Target="../media/media4.mp4"/><Relationship Id="rId9" Type="http://schemas.openxmlformats.org/officeDocument/2006/relationships/slideLayout" Target="../slideLayouts/slideLayout2.xml"/><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1A6AF74-E7FA-4211-8419-DC91BCECF665}"/>
              </a:ext>
            </a:extLst>
          </p:cNvPr>
          <p:cNvPicPr>
            <a:picLocks noChangeAspect="1"/>
          </p:cNvPicPr>
          <p:nvPr/>
        </p:nvPicPr>
        <p:blipFill rotWithShape="1">
          <a:blip r:embed="rId3" cstate="screen">
            <a:clrChange>
              <a:clrFrom>
                <a:srgbClr val="010101"/>
              </a:clrFrom>
              <a:clrTo>
                <a:srgbClr val="010101">
                  <a:alpha val="0"/>
                </a:srgbClr>
              </a:clrTo>
            </a:clrChang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0" y="261284"/>
            <a:ext cx="12192000" cy="6858000"/>
          </a:xfrm>
          <a:prstGeom prst="rect">
            <a:avLst/>
          </a:prstGeom>
        </p:spPr>
      </p:pic>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B2747D0-0570-454E-AE11-79BA1D918520}"/>
              </a:ext>
            </a:extLst>
          </p:cNvPr>
          <p:cNvSpPr txBox="1"/>
          <p:nvPr/>
        </p:nvSpPr>
        <p:spPr>
          <a:xfrm>
            <a:off x="3364151" y="3690284"/>
            <a:ext cx="5463698" cy="400110"/>
          </a:xfrm>
          <a:prstGeom prst="rect">
            <a:avLst/>
          </a:prstGeom>
          <a:noFill/>
        </p:spPr>
        <p:txBody>
          <a:bodyPr wrap="square" rtlCol="0">
            <a:spAutoFit/>
          </a:bodyPr>
          <a:lstStyle/>
          <a:p>
            <a:pPr algn="dist"/>
            <a:r>
              <a:rPr lang="en-US" altLang="zh-CN" sz="2000" b="1" dirty="0" smtClean="0">
                <a:solidFill>
                  <a:schemeClr val="bg1"/>
                </a:solidFill>
                <a:effectLst>
                  <a:outerShdw blurRad="190500" dist="38100" dir="2700000" sx="102000" sy="102000" algn="tl" rotWithShape="0">
                    <a:prstClr val="black">
                      <a:alpha val="40000"/>
                    </a:prstClr>
                  </a:outerShdw>
                </a:effectLst>
                <a:latin typeface="+mj-lt"/>
                <a:ea typeface="微软雅黑 Light" panose="020B0502040204020203" pitchFamily="34" charset="-122"/>
              </a:rPr>
              <a:t>Please Gently Fall Into </a:t>
            </a:r>
            <a:r>
              <a:rPr lang="en-US" altLang="zh-CN" sz="2000" b="1" dirty="0">
                <a:solidFill>
                  <a:schemeClr val="bg1"/>
                </a:solidFill>
                <a:effectLst>
                  <a:outerShdw blurRad="190500" dist="38100" dir="2700000" sx="102000" sy="102000" algn="tl" rotWithShape="0">
                    <a:prstClr val="black">
                      <a:alpha val="40000"/>
                    </a:prstClr>
                  </a:outerShdw>
                </a:effectLst>
                <a:latin typeface="+mj-lt"/>
                <a:ea typeface="微软雅黑 Light" panose="020B0502040204020203" pitchFamily="34" charset="-122"/>
              </a:rPr>
              <a:t>the </a:t>
            </a:r>
            <a:r>
              <a:rPr lang="en-US" altLang="zh-CN" sz="2000" b="1" dirty="0">
                <a:solidFill>
                  <a:srgbClr val="EEBB6A"/>
                </a:solidFill>
                <a:effectLst>
                  <a:outerShdw blurRad="190500" dist="38100" dir="2700000" sx="102000" sy="102000" algn="tl" rotWithShape="0">
                    <a:prstClr val="black">
                      <a:alpha val="40000"/>
                    </a:prstClr>
                  </a:outerShdw>
                </a:effectLst>
                <a:latin typeface="+mj-lt"/>
                <a:ea typeface="微软雅黑 Light" panose="020B0502040204020203" pitchFamily="34" charset="-122"/>
              </a:rPr>
              <a:t>U</a:t>
            </a:r>
            <a:r>
              <a:rPr lang="en-US" altLang="zh-CN" sz="2000" b="1" dirty="0" smtClean="0">
                <a:solidFill>
                  <a:srgbClr val="EEBB6A"/>
                </a:solidFill>
                <a:effectLst>
                  <a:outerShdw blurRad="190500" dist="38100" dir="2700000" sx="102000" sy="102000" algn="tl" rotWithShape="0">
                    <a:prstClr val="black">
                      <a:alpha val="40000"/>
                    </a:prstClr>
                  </a:outerShdw>
                </a:effectLst>
                <a:latin typeface="+mj-lt"/>
                <a:ea typeface="微软雅黑 Light" panose="020B0502040204020203" pitchFamily="34" charset="-122"/>
              </a:rPr>
              <a:t>niverse</a:t>
            </a:r>
            <a:endParaRPr lang="zh-CN" altLang="en-US" sz="2000" b="1" dirty="0">
              <a:solidFill>
                <a:srgbClr val="EEBB6A"/>
              </a:solidFill>
              <a:effectLst>
                <a:outerShdw blurRad="190500" dist="38100" dir="2700000" sx="102000" sy="102000" algn="tl" rotWithShape="0">
                  <a:prstClr val="black">
                    <a:alpha val="40000"/>
                  </a:prstClr>
                </a:outerShdw>
              </a:effectLst>
              <a:latin typeface="+mj-lt"/>
              <a:ea typeface="微软雅黑 Light" panose="020B0502040204020203" pitchFamily="34" charset="-122"/>
            </a:endParaRPr>
          </a:p>
        </p:txBody>
      </p:sp>
      <p:sp>
        <p:nvSp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27F0C46-4BBC-47FD-BAB4-B14F2260F9A1}"/>
              </a:ext>
            </a:extLst>
          </p:cNvPr>
          <p:cNvSpPr/>
          <p:nvPr/>
        </p:nvSpPr>
        <p:spPr>
          <a:xfrm>
            <a:off x="0" y="5762171"/>
            <a:ext cx="12192000" cy="1095828"/>
          </a:xfrm>
          <a:prstGeom prst="rect">
            <a:avLst/>
          </a:prstGeom>
          <a:gradFill flip="none" rotWithShape="1">
            <a:gsLst>
              <a:gs pos="0">
                <a:schemeClr val="tx1">
                  <a:alpha val="0"/>
                </a:schemeClr>
              </a:gs>
              <a:gs pos="50000">
                <a:schemeClr val="tx1">
                  <a:alpha val="5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E0012B2-6EC2-406B-9700-6022759655CA}"/>
              </a:ext>
            </a:extLst>
          </p:cNvPr>
          <p:cNvPicPr>
            <a:picLocks noChangeAspect="1"/>
          </p:cNvPicPr>
          <p:nvPr/>
        </p:nvPicPr>
        <p:blipFill rotWithShape="1">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1483098" y="677134"/>
            <a:ext cx="2294423" cy="2330299"/>
          </a:xfrm>
          <a:prstGeom prst="rect">
            <a:avLst/>
          </a:prstGeom>
        </p:spPr>
      </p:pic>
      <p:cxnSp>
        <p:nvCxnSpPr>
          <p:cNvPr id="1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491D77C-6EE5-4629-B1C3-92417FD929E2}"/>
              </a:ext>
            </a:extLst>
          </p:cNvPr>
          <p:cNvCxnSpPr/>
          <p:nvPr/>
        </p:nvCxnSpPr>
        <p:spPr>
          <a:xfrm>
            <a:off x="5908342" y="4257003"/>
            <a:ext cx="375316" cy="0"/>
          </a:xfrm>
          <a:prstGeom prst="line">
            <a:avLst/>
          </a:prstGeom>
          <a:ln w="57150">
            <a:solidFill>
              <a:srgbClr val="EEBB6A"/>
            </a:solidFill>
          </a:ln>
        </p:spPr>
        <p:style>
          <a:lnRef idx="1">
            <a:schemeClr val="accent1"/>
          </a:lnRef>
          <a:fillRef idx="0">
            <a:schemeClr val="accent1"/>
          </a:fillRef>
          <a:effectRef idx="0">
            <a:schemeClr val="accent1"/>
          </a:effectRef>
          <a:fontRef idx="minor">
            <a:schemeClr val="tx1"/>
          </a:fontRef>
        </p:style>
      </p:cxnSp>
      <p:sp>
        <p:nvSpPr>
          <p:cNvPr id="12"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B6CAFA3-2378-40E6-8A97-F33E9C97CBF1}"/>
              </a:ext>
            </a:extLst>
          </p:cNvPr>
          <p:cNvSpPr txBox="1"/>
          <p:nvPr/>
        </p:nvSpPr>
        <p:spPr>
          <a:xfrm>
            <a:off x="2618123" y="4278701"/>
            <a:ext cx="6826414" cy="932563"/>
          </a:xfrm>
          <a:prstGeom prst="rect">
            <a:avLst/>
          </a:prstGeom>
          <a:noFill/>
        </p:spPr>
        <p:txBody>
          <a:bodyPr wrap="square" rtlCol="0">
            <a:spAutoFit/>
          </a:bodyPr>
          <a:lstStyle/>
          <a:p>
            <a:pPr algn="ctr">
              <a:lnSpc>
                <a:spcPct val="130000"/>
              </a:lnSpc>
            </a:pPr>
            <a:r>
              <a:rPr lang="zh-CN" altLang="en-US" sz="1400" dirty="0" smtClean="0">
                <a:solidFill>
                  <a:schemeClr val="bg1"/>
                </a:solidFill>
                <a:effectLst>
                  <a:outerShdw blurRad="127000" dist="38100" dir="2700000" algn="tl" rotWithShape="0">
                    <a:prstClr val="black">
                      <a:alpha val="40000"/>
                    </a:prstClr>
                  </a:outerShdw>
                </a:effectLst>
                <a:latin typeface="微软雅黑" panose="020B0503020204020204" pitchFamily="34" charset="-122"/>
                <a:ea typeface="微软雅黑" panose="020B0503020204020204" pitchFamily="34" charset="-122"/>
                <a:cs typeface="Segoe UI Light" panose="020B0502040204020203" pitchFamily="34" charset="0"/>
              </a:rPr>
              <a:t>当恒星被撕裂的时候，它会将自己生命过程中创造的所有元素炸入空中，然后死去这些元素将在宇宙中铺开形成星云，在星云的中心将有一团小小的光，新的恒星重生于消亡恒星的残余，在这个死亡又重生的宇宙循环中，我们出现了。</a:t>
            </a:r>
            <a:endParaRPr lang="en-US" altLang="zh-CN" sz="1400" dirty="0">
              <a:solidFill>
                <a:schemeClr val="bg1"/>
              </a:solidFill>
              <a:effectLst>
                <a:outerShdw blurRad="127000" dist="38100" dir="2700000" algn="tl" rotWithShape="0">
                  <a:prstClr val="black">
                    <a:alpha val="40000"/>
                  </a:prstClr>
                </a:outerShdw>
              </a:effectLst>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6" name="矩形 5"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A32FF5C-4823-4016-A010-8E8E5C9C7DBA}"/>
              </a:ext>
            </a:extLst>
          </p:cNvPr>
          <p:cNvSpPr/>
          <p:nvPr/>
        </p:nvSpPr>
        <p:spPr>
          <a:xfrm>
            <a:off x="1627355" y="2305599"/>
            <a:ext cx="1519968" cy="1446550"/>
          </a:xfrm>
          <a:prstGeom prst="rect">
            <a:avLst/>
          </a:prstGeom>
        </p:spPr>
        <p:txBody>
          <a:bodyPr wrap="square">
            <a:spAutoFit/>
          </a:bodyPr>
          <a:lstStyle/>
          <a:p>
            <a:pPr algn="ctr"/>
            <a:r>
              <a:rPr lang="zh-CN" altLang="en-US" sz="8800" b="1" dirty="0">
                <a:gradFill>
                  <a:gsLst>
                    <a:gs pos="0">
                      <a:schemeClr val="tx1"/>
                    </a:gs>
                    <a:gs pos="40000">
                      <a:schemeClr val="bg1"/>
                    </a:gs>
                  </a:gsLst>
                  <a:lin ang="10800000" scaled="1"/>
                </a:gradFill>
              </a:rPr>
              <a:t>温</a:t>
            </a:r>
          </a:p>
        </p:txBody>
      </p:sp>
      <p:sp>
        <p:nvSpPr>
          <p:cNvPr id="13" name="矩形 1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423589E-0CCF-46CB-9069-478CCA75CED3}"/>
              </a:ext>
            </a:extLst>
          </p:cNvPr>
          <p:cNvSpPr/>
          <p:nvPr/>
        </p:nvSpPr>
        <p:spPr>
          <a:xfrm>
            <a:off x="2819733" y="2293422"/>
            <a:ext cx="1519968" cy="1446550"/>
          </a:xfrm>
          <a:prstGeom prst="rect">
            <a:avLst/>
          </a:prstGeom>
        </p:spPr>
        <p:txBody>
          <a:bodyPr wrap="square">
            <a:spAutoFit/>
          </a:bodyPr>
          <a:lstStyle/>
          <a:p>
            <a:pPr algn="ctr"/>
            <a:r>
              <a:rPr lang="zh-CN" altLang="en-US" sz="8800" b="1" dirty="0" smtClean="0">
                <a:gradFill>
                  <a:gsLst>
                    <a:gs pos="0">
                      <a:schemeClr val="tx1"/>
                    </a:gs>
                    <a:gs pos="40000">
                      <a:schemeClr val="bg1"/>
                    </a:gs>
                  </a:gsLst>
                  <a:lin ang="10800000" scaled="1"/>
                </a:gradFill>
              </a:rPr>
              <a:t>柔</a:t>
            </a:r>
            <a:endParaRPr lang="zh-CN" altLang="en-US" sz="8800" dirty="0">
              <a:gradFill>
                <a:gsLst>
                  <a:gs pos="0">
                    <a:schemeClr val="tx1"/>
                  </a:gs>
                  <a:gs pos="40000">
                    <a:schemeClr val="bg1"/>
                  </a:gs>
                </a:gsLst>
                <a:lin ang="10800000" scaled="1"/>
              </a:gradFill>
            </a:endParaRPr>
          </a:p>
        </p:txBody>
      </p:sp>
      <p:sp>
        <p:nvSpPr>
          <p:cNvPr id="14" name="矩形 13"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3B75E3E-05FC-4C44-9166-1DAD7E2C8287}"/>
              </a:ext>
            </a:extLst>
          </p:cNvPr>
          <p:cNvSpPr/>
          <p:nvPr/>
        </p:nvSpPr>
        <p:spPr>
          <a:xfrm>
            <a:off x="4072983" y="2284158"/>
            <a:ext cx="1519968" cy="1446550"/>
          </a:xfrm>
          <a:prstGeom prst="rect">
            <a:avLst/>
          </a:prstGeom>
        </p:spPr>
        <p:txBody>
          <a:bodyPr wrap="square">
            <a:spAutoFit/>
          </a:bodyPr>
          <a:lstStyle/>
          <a:p>
            <a:pPr algn="ctr"/>
            <a:r>
              <a:rPr lang="zh-CN" altLang="en-US" sz="8800" b="1" dirty="0">
                <a:gradFill>
                  <a:gsLst>
                    <a:gs pos="0">
                      <a:schemeClr val="tx1"/>
                    </a:gs>
                    <a:gs pos="40000">
                      <a:schemeClr val="bg1"/>
                    </a:gs>
                  </a:gsLst>
                  <a:lin ang="10800000" scaled="1"/>
                </a:gradFill>
              </a:rPr>
              <a:t>的</a:t>
            </a:r>
            <a:endParaRPr lang="zh-CN" altLang="en-US" sz="8800" dirty="0">
              <a:gradFill>
                <a:gsLst>
                  <a:gs pos="0">
                    <a:schemeClr val="tx1"/>
                  </a:gs>
                  <a:gs pos="40000">
                    <a:schemeClr val="bg1"/>
                  </a:gs>
                </a:gsLst>
                <a:lin ang="10800000" scaled="1"/>
              </a:gradFill>
            </a:endParaRPr>
          </a:p>
        </p:txBody>
      </p:sp>
      <p:sp>
        <p:nvSpPr>
          <p:cNvPr id="15" name="矩形 14"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E6C9705-BA65-4C90-95D0-8FFE531B0C34}"/>
              </a:ext>
            </a:extLst>
          </p:cNvPr>
          <p:cNvSpPr/>
          <p:nvPr/>
        </p:nvSpPr>
        <p:spPr>
          <a:xfrm>
            <a:off x="5271346" y="2344229"/>
            <a:ext cx="1519968" cy="1446550"/>
          </a:xfrm>
          <a:prstGeom prst="rect">
            <a:avLst/>
          </a:prstGeom>
        </p:spPr>
        <p:txBody>
          <a:bodyPr wrap="square">
            <a:spAutoFit/>
          </a:bodyPr>
          <a:lstStyle/>
          <a:p>
            <a:pPr algn="ctr"/>
            <a:r>
              <a:rPr lang="zh-CN" altLang="en-US" sz="8800" b="1" dirty="0">
                <a:gradFill>
                  <a:gsLst>
                    <a:gs pos="0">
                      <a:schemeClr val="tx1"/>
                    </a:gs>
                    <a:gs pos="40000">
                      <a:schemeClr val="bg1"/>
                    </a:gs>
                  </a:gsLst>
                  <a:lin ang="10800000" scaled="1"/>
                </a:gradFill>
              </a:rPr>
              <a:t>坠</a:t>
            </a:r>
            <a:endParaRPr lang="zh-CN" altLang="en-US" sz="8800" dirty="0">
              <a:gradFill>
                <a:gsLst>
                  <a:gs pos="0">
                    <a:schemeClr val="tx1"/>
                  </a:gs>
                  <a:gs pos="40000">
                    <a:schemeClr val="bg1"/>
                  </a:gs>
                </a:gsLst>
                <a:lin ang="10800000" scaled="1"/>
              </a:gradFill>
            </a:endParaRPr>
          </a:p>
        </p:txBody>
      </p:sp>
      <p:sp>
        <p:nvSpPr>
          <p:cNvPr id="16" name="矩形 15"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FD7943D-1F79-4877-9308-4C7464DE20EC}"/>
              </a:ext>
            </a:extLst>
          </p:cNvPr>
          <p:cNvSpPr/>
          <p:nvPr/>
        </p:nvSpPr>
        <p:spPr>
          <a:xfrm>
            <a:off x="6524133" y="2305599"/>
            <a:ext cx="1519968" cy="1446550"/>
          </a:xfrm>
          <a:prstGeom prst="rect">
            <a:avLst/>
          </a:prstGeom>
        </p:spPr>
        <p:txBody>
          <a:bodyPr wrap="square">
            <a:spAutoFit/>
          </a:bodyPr>
          <a:lstStyle/>
          <a:p>
            <a:pPr algn="ctr"/>
            <a:r>
              <a:rPr lang="zh-CN" altLang="en-US" sz="8800" b="1" dirty="0">
                <a:gradFill>
                  <a:gsLst>
                    <a:gs pos="0">
                      <a:schemeClr val="tx1"/>
                    </a:gs>
                    <a:gs pos="40000">
                      <a:schemeClr val="bg1"/>
                    </a:gs>
                  </a:gsLst>
                  <a:lin ang="10800000" scaled="1"/>
                </a:gradFill>
              </a:rPr>
              <a:t>入</a:t>
            </a:r>
            <a:endParaRPr lang="zh-CN" altLang="en-US" sz="8800" dirty="0">
              <a:gradFill>
                <a:gsLst>
                  <a:gs pos="0">
                    <a:schemeClr val="tx1"/>
                  </a:gs>
                  <a:gs pos="40000">
                    <a:schemeClr val="bg1"/>
                  </a:gs>
                </a:gsLst>
                <a:lin ang="10800000" scaled="1"/>
              </a:gradFill>
            </a:endParaRPr>
          </a:p>
        </p:txBody>
      </p:sp>
      <p:sp>
        <p:nvSpPr>
          <p:cNvPr id="10"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B0BE43FA-EADE-4B57-84EB-98730E7F2556}"/>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
        <p:nvSpPr>
          <p:cNvPr id="17" name="矩形 16"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FD7943D-1F79-4877-9308-4C7464DE20EC}"/>
              </a:ext>
            </a:extLst>
          </p:cNvPr>
          <p:cNvSpPr/>
          <p:nvPr/>
        </p:nvSpPr>
        <p:spPr>
          <a:xfrm>
            <a:off x="7603343" y="2365289"/>
            <a:ext cx="1519968" cy="1446550"/>
          </a:xfrm>
          <a:prstGeom prst="rect">
            <a:avLst/>
          </a:prstGeom>
        </p:spPr>
        <p:txBody>
          <a:bodyPr wrap="square">
            <a:spAutoFit/>
          </a:bodyPr>
          <a:lstStyle/>
          <a:p>
            <a:pPr algn="ctr"/>
            <a:r>
              <a:rPr lang="zh-CN" altLang="en-US" sz="8800" b="1" dirty="0" smtClean="0">
                <a:gradFill>
                  <a:gsLst>
                    <a:gs pos="0">
                      <a:schemeClr val="tx1"/>
                    </a:gs>
                    <a:gs pos="40000">
                      <a:schemeClr val="bg1"/>
                    </a:gs>
                  </a:gsLst>
                  <a:lin ang="10800000" scaled="1"/>
                </a:gradFill>
              </a:rPr>
              <a:t>宇</a:t>
            </a:r>
            <a:endParaRPr lang="zh-CN" altLang="en-US" sz="8800" dirty="0">
              <a:gradFill>
                <a:gsLst>
                  <a:gs pos="0">
                    <a:schemeClr val="tx1"/>
                  </a:gs>
                  <a:gs pos="40000">
                    <a:schemeClr val="bg1"/>
                  </a:gs>
                </a:gsLst>
                <a:lin ang="10800000" scaled="1"/>
              </a:gradFill>
            </a:endParaRPr>
          </a:p>
        </p:txBody>
      </p:sp>
      <p:sp>
        <p:nvSpPr>
          <p:cNvPr id="18" name="矩形 1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FD7943D-1F79-4877-9308-4C7464DE20EC}"/>
              </a:ext>
            </a:extLst>
          </p:cNvPr>
          <p:cNvSpPr/>
          <p:nvPr/>
        </p:nvSpPr>
        <p:spPr>
          <a:xfrm>
            <a:off x="8756858" y="2367801"/>
            <a:ext cx="1519968" cy="1446550"/>
          </a:xfrm>
          <a:prstGeom prst="rect">
            <a:avLst/>
          </a:prstGeom>
        </p:spPr>
        <p:txBody>
          <a:bodyPr wrap="square">
            <a:spAutoFit/>
          </a:bodyPr>
          <a:lstStyle/>
          <a:p>
            <a:pPr algn="ctr"/>
            <a:r>
              <a:rPr lang="zh-CN" altLang="en-US" sz="8800" b="1" dirty="0" smtClean="0">
                <a:gradFill>
                  <a:gsLst>
                    <a:gs pos="0">
                      <a:schemeClr val="tx1"/>
                    </a:gs>
                    <a:gs pos="40000">
                      <a:schemeClr val="bg1"/>
                    </a:gs>
                  </a:gsLst>
                  <a:lin ang="10800000" scaled="1"/>
                </a:gradFill>
              </a:rPr>
              <a:t>宙</a:t>
            </a:r>
            <a:endParaRPr lang="zh-CN" altLang="en-US" sz="8800" dirty="0">
              <a:gradFill>
                <a:gsLst>
                  <a:gs pos="0">
                    <a:schemeClr val="tx1"/>
                  </a:gs>
                  <a:gs pos="40000">
                    <a:schemeClr val="bg1"/>
                  </a:gs>
                </a:gsLst>
                <a:lin ang="10800000" scaled="1"/>
              </a:gradFill>
            </a:endParaRPr>
          </a:p>
        </p:txBody>
      </p:sp>
      <p:sp>
        <p:nvSpPr>
          <p:cNvPr id="19" name="矩形 18"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FD7943D-1F79-4877-9308-4C7464DE20EC}"/>
              </a:ext>
            </a:extLst>
          </p:cNvPr>
          <p:cNvSpPr/>
          <p:nvPr/>
        </p:nvSpPr>
        <p:spPr>
          <a:xfrm>
            <a:off x="9935340" y="2375621"/>
            <a:ext cx="1519968" cy="1446550"/>
          </a:xfrm>
          <a:prstGeom prst="rect">
            <a:avLst/>
          </a:prstGeom>
        </p:spPr>
        <p:txBody>
          <a:bodyPr wrap="square">
            <a:spAutoFit/>
          </a:bodyPr>
          <a:lstStyle/>
          <a:p>
            <a:pPr algn="ctr"/>
            <a:r>
              <a:rPr lang="zh-CN" altLang="en-US" sz="8800" b="1" dirty="0">
                <a:gradFill>
                  <a:gsLst>
                    <a:gs pos="0">
                      <a:schemeClr val="tx1"/>
                    </a:gs>
                    <a:gs pos="40000">
                      <a:schemeClr val="bg1"/>
                    </a:gs>
                  </a:gsLst>
                  <a:lin ang="10800000" scaled="1"/>
                </a:gradFill>
              </a:rPr>
              <a:t>吧</a:t>
            </a:r>
            <a:endParaRPr lang="zh-CN" altLang="en-US" sz="8800" dirty="0">
              <a:gradFill>
                <a:gsLst>
                  <a:gs pos="0">
                    <a:schemeClr val="tx1"/>
                  </a:gs>
                  <a:gs pos="40000">
                    <a:schemeClr val="bg1"/>
                  </a:gs>
                </a:gsLst>
                <a:lin ang="10800000" scaled="1"/>
              </a:gradFill>
            </a:endParaRPr>
          </a:p>
        </p:txBody>
      </p:sp>
    </p:spTree>
    <p:extLst>
      <p:ext uri="{BB962C8B-B14F-4D97-AF65-F5344CB8AC3E}">
        <p14:creationId xmlns:p14="http://schemas.microsoft.com/office/powerpoint/2010/main" val="3701196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9CEABE2-988A-4712-BF04-0ABE88BF3A10}"/>
              </a:ext>
            </a:extLst>
          </p:cNvPr>
          <p:cNvPicPr>
            <a:picLocks noChangeAspect="1"/>
          </p:cNvPicPr>
          <p:nvPr/>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3718560" y="746760"/>
            <a:ext cx="5392806" cy="5303520"/>
          </a:xfrm>
          <a:prstGeom prst="rect">
            <a:avLst/>
          </a:prstGeom>
        </p:spPr>
      </p:pic>
      <p:sp>
        <p:nv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5C7688B-BE36-4E26-8E8F-88983C245A93}"/>
              </a:ext>
            </a:extLst>
          </p:cNvPr>
          <p:cNvSpPr txBox="1"/>
          <p:nvPr/>
        </p:nvSpPr>
        <p:spPr>
          <a:xfrm>
            <a:off x="3545461" y="2472690"/>
            <a:ext cx="4948678" cy="1323439"/>
          </a:xfrm>
          <a:prstGeom prst="rect">
            <a:avLst/>
          </a:prstGeom>
          <a:noFill/>
        </p:spPr>
        <p:txBody>
          <a:bodyPr wrap="square" rtlCol="0">
            <a:spAutoFit/>
          </a:bodyPr>
          <a:lstStyle/>
          <a:p>
            <a:pPr algn="dist"/>
            <a:r>
              <a:rPr lang="en-US" altLang="zh-CN" sz="8000" dirty="0">
                <a:solidFill>
                  <a:schemeClr val="bg1"/>
                </a:solidFill>
                <a:effectLst>
                  <a:outerShdw blurRad="127000" dist="38100" dir="2700000" algn="tl">
                    <a:srgbClr val="000000">
                      <a:alpha val="40000"/>
                    </a:srgbClr>
                  </a:outerShdw>
                </a:effectLst>
              </a:rPr>
              <a:t>PART.03</a:t>
            </a:r>
            <a:endParaRPr lang="zh-CN" altLang="en-US" sz="8000" dirty="0">
              <a:solidFill>
                <a:schemeClr val="bg1"/>
              </a:solidFill>
              <a:effectLst>
                <a:outerShdw blurRad="127000" dist="38100" dir="2700000" algn="tl">
                  <a:srgbClr val="000000">
                    <a:alpha val="40000"/>
                  </a:srgbClr>
                </a:outerShdw>
              </a:effectLst>
            </a:endParaRPr>
          </a:p>
        </p:txBody>
      </p:sp>
      <p:sp>
        <p:nvSpPr>
          <p:cNvPr id="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E333B70E-E581-42DB-8D61-0BCC2AEA6E9F}"/>
              </a:ext>
            </a:extLst>
          </p:cNvPr>
          <p:cNvSpPr txBox="1"/>
          <p:nvPr/>
        </p:nvSpPr>
        <p:spPr>
          <a:xfrm>
            <a:off x="4191821" y="3662280"/>
            <a:ext cx="3808358" cy="338554"/>
          </a:xfrm>
          <a:prstGeom prst="rect">
            <a:avLst/>
          </a:prstGeom>
          <a:noFill/>
        </p:spPr>
        <p:txBody>
          <a:bodyPr wrap="square" rtlCol="0">
            <a:spAutoFit/>
          </a:bodyPr>
          <a:lstStyle/>
          <a:p>
            <a:pPr algn="dist"/>
            <a:r>
              <a:rPr lang="en-US" altLang="zh-CN" sz="16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Travel  On  the </a:t>
            </a:r>
            <a:r>
              <a:rPr lang="en-US" altLang="zh-CN" sz="16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Universe</a:t>
            </a:r>
            <a:endParaRPr lang="zh-CN" altLang="en-US" sz="16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10"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88F00D7-7186-4DFA-8132-3335DEA43798}"/>
              </a:ext>
            </a:extLst>
          </p:cNvPr>
          <p:cNvSpPr txBox="1"/>
          <p:nvPr/>
        </p:nvSpPr>
        <p:spPr>
          <a:xfrm>
            <a:off x="3317977" y="4213860"/>
            <a:ext cx="5556046" cy="652486"/>
          </a:xfrm>
          <a:prstGeom prst="rect">
            <a:avLst/>
          </a:prstGeom>
          <a:noFill/>
        </p:spPr>
        <p:txBody>
          <a:bodyPr wrap="square" rtlCol="0">
            <a:spAutoFit/>
          </a:bodyPr>
          <a:lstStyle>
            <a:defPPr>
              <a:defRPr lang="zh-CN"/>
            </a:defPPr>
            <a:lvl1pPr algn="ctr">
              <a:lnSpc>
                <a:spcPct val="130000"/>
              </a:lnSpc>
              <a:defRPr sz="140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defRPr>
            </a:lvl1pPr>
          </a:lstStyle>
          <a:p>
            <a:r>
              <a:rPr lang="en-US" altLang="zh-CN" dirty="0"/>
              <a:t>Wild men who caught and sang the sun in flight, And learn, too late, they grieved it on its way, Do not go gentle into that good night.</a:t>
            </a:r>
          </a:p>
        </p:txBody>
      </p:sp>
      <p:pic>
        <p:nvPicPr>
          <p:cNvPr id="1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01E35F7-8C7C-4A20-91EE-47EF8E930B84}"/>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rot="17766113">
            <a:off x="4438443" y="4726117"/>
            <a:ext cx="752548" cy="764315"/>
          </a:xfrm>
          <a:prstGeom prst="rect">
            <a:avLst/>
          </a:prstGeom>
        </p:spPr>
      </p:pic>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37BD2CE-5735-4A2B-B56D-1120F6B26F81}"/>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1359749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9B73C17-18CB-4A08-87B5-A61105E6A207}"/>
              </a:ext>
            </a:extLst>
          </p:cNvPr>
          <p:cNvGrpSpPr/>
          <p:nvPr/>
        </p:nvGrpSpPr>
        <p:grpSpPr>
          <a:xfrm>
            <a:off x="815581" y="599717"/>
            <a:ext cx="3321716" cy="861774"/>
            <a:chOff x="1395427" y="731797"/>
            <a:chExt cx="3321716" cy="861774"/>
          </a:xfrm>
        </p:grpSpPr>
        <p:sp>
          <p:nvSpPr>
            <p:cNvPr id="3" name="木先生iPPT">
              <a:extLst>
                <a:ext uri="{FF2B5EF4-FFF2-40B4-BE49-F238E27FC236}">
                  <a16:creationId xmlns:a16="http://schemas.microsoft.com/office/drawing/2014/main" id="{912235F6-B745-4300-9683-114EA9165DAA}"/>
                </a:ext>
              </a:extLst>
            </p:cNvPr>
            <p:cNvSpPr txBox="1"/>
            <p:nvPr/>
          </p:nvSpPr>
          <p:spPr>
            <a:xfrm>
              <a:off x="1395427" y="731797"/>
              <a:ext cx="3321716" cy="584775"/>
            </a:xfrm>
            <a:prstGeom prst="rect">
              <a:avLst/>
            </a:prstGeom>
            <a:noFill/>
          </p:spPr>
          <p:txBody>
            <a:bodyPr wrap="square" rtlCol="0">
              <a:spAutoFit/>
            </a:bodyPr>
            <a:lstStyle/>
            <a:p>
              <a:r>
                <a:rPr lang="zh-CN" altLang="en-US" sz="3200" dirty="0" smtClean="0">
                  <a:solidFill>
                    <a:schemeClr val="bg1"/>
                  </a:solidFill>
                  <a:effectLst>
                    <a:outerShdw blurRad="38100" dist="38100" dir="2700000" algn="tl">
                      <a:srgbClr val="000000">
                        <a:alpha val="43137"/>
                      </a:srgbClr>
                    </a:outerShdw>
                  </a:effectLst>
                </a:rPr>
                <a:t>太空旅游</a:t>
              </a:r>
              <a:endParaRPr lang="en-US" altLang="zh-CN" sz="3200" dirty="0">
                <a:solidFill>
                  <a:schemeClr val="bg1"/>
                </a:solidFill>
                <a:effectLst>
                  <a:outerShdw blurRad="38100" dist="38100" dir="2700000" algn="tl">
                    <a:srgbClr val="000000">
                      <a:alpha val="43137"/>
                    </a:srgbClr>
                  </a:outerShdw>
                </a:effectLst>
              </a:endParaRPr>
            </a:p>
          </p:txBody>
        </p:sp>
        <p:sp>
          <p:nvSpPr>
            <p:cNvPr id="4" name="木先生iPPT">
              <a:extLst>
                <a:ext uri="{FF2B5EF4-FFF2-40B4-BE49-F238E27FC236}">
                  <a16:creationId xmlns:a16="http://schemas.microsoft.com/office/drawing/2014/main" id="{69F03BE6-51F9-4BA4-85E3-DDEA62C8B637}"/>
                </a:ext>
              </a:extLst>
            </p:cNvPr>
            <p:cNvSpPr txBox="1"/>
            <p:nvPr/>
          </p:nvSpPr>
          <p:spPr>
            <a:xfrm>
              <a:off x="1409939" y="1316572"/>
              <a:ext cx="2934187" cy="276999"/>
            </a:xfrm>
            <a:prstGeom prst="rect">
              <a:avLst/>
            </a:prstGeom>
            <a:noFill/>
          </p:spPr>
          <p:txBody>
            <a:bodyPr wrap="square" rtlCol="0">
              <a:spAutoFit/>
            </a:bodyPr>
            <a:lstStyle/>
            <a:p>
              <a:pPr algn="dist"/>
              <a:r>
                <a:rPr lang="zh-CN" altLang="en-US" sz="12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请温柔的坠入宇宙吧</a:t>
              </a:r>
              <a:endPar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grpSp>
      <p:cxnSp>
        <p:nvCxn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97535AD-4C17-41A1-9B8F-0672E361054B}"/>
              </a:ext>
            </a:extLst>
          </p:cNvPr>
          <p:cNvCxnSpPr/>
          <p:nvPr/>
        </p:nvCxnSpPr>
        <p:spPr>
          <a:xfrm>
            <a:off x="931696" y="1566091"/>
            <a:ext cx="375316"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pic>
        <p:nvPicPr>
          <p:cNvPr id="8" name="图片 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D9309E4-3AA1-49C2-86BE-229BDD72C1F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295" y="1784666"/>
            <a:ext cx="3182982" cy="2849043"/>
          </a:xfrm>
          <a:prstGeom prst="rect">
            <a:avLst/>
          </a:prstGeom>
        </p:spPr>
      </p:pic>
      <p:sp>
        <p:nvSpPr>
          <p:cNvPr id="1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F65916D-D0B7-4544-B998-2FC477B1E9FC}"/>
              </a:ext>
            </a:extLst>
          </p:cNvPr>
          <p:cNvSpPr txBox="1"/>
          <p:nvPr/>
        </p:nvSpPr>
        <p:spPr>
          <a:xfrm>
            <a:off x="867575" y="4725377"/>
            <a:ext cx="2363305"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rPr>
              <a:t>Moon</a:t>
            </a:r>
          </a:p>
        </p:txBody>
      </p:sp>
      <p:sp>
        <p:nvSpPr>
          <p:cNvPr id="12"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B66DB23-9250-4BB6-BFD3-CFD76350B970}"/>
              </a:ext>
            </a:extLst>
          </p:cNvPr>
          <p:cNvSpPr txBox="1"/>
          <p:nvPr/>
        </p:nvSpPr>
        <p:spPr>
          <a:xfrm>
            <a:off x="885976" y="5141322"/>
            <a:ext cx="2344904" cy="646331"/>
          </a:xfrm>
          <a:prstGeom prst="rect">
            <a:avLst/>
          </a:prstGeom>
          <a:noFill/>
        </p:spPr>
        <p:txBody>
          <a:bodyPr wrap="square" rtlCol="0">
            <a:spAutoFit/>
          </a:bodyPr>
          <a:lstStyle/>
          <a:p>
            <a:pPr>
              <a:lnSpc>
                <a:spcPct val="150000"/>
              </a:lnSpc>
            </a:pP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美国国家航空航天局</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成为第一个将人类送上月球的太空机构</a:t>
            </a:r>
          </a:p>
        </p:txBody>
      </p:sp>
      <p:sp>
        <p:nvSpPr>
          <p:cNvPr id="1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206F586-56E7-411C-BC99-7C2C8CA0C22D}"/>
              </a:ext>
            </a:extLst>
          </p:cNvPr>
          <p:cNvSpPr txBox="1"/>
          <p:nvPr/>
        </p:nvSpPr>
        <p:spPr>
          <a:xfrm rot="5400000">
            <a:off x="3146641" y="5053137"/>
            <a:ext cx="1043577" cy="461665"/>
          </a:xfrm>
          <a:prstGeom prst="rect">
            <a:avLst/>
          </a:prstGeom>
          <a:noFill/>
        </p:spPr>
        <p:txBody>
          <a:bodyPr wrap="square" rtlCol="0">
            <a:spAutoFit/>
          </a:bodyPr>
          <a:lstStyle/>
          <a:p>
            <a:pPr algn="ctr"/>
            <a:r>
              <a:rPr lang="en-US" altLang="zh-CN" sz="2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1969</a:t>
            </a:r>
            <a:endParaRPr lang="zh-CN" altLang="en-US" sz="2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1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CAA90F2-510B-4A92-862F-5B5A58F97994}"/>
              </a:ext>
            </a:extLst>
          </p:cNvPr>
          <p:cNvSpPr txBox="1"/>
          <p:nvPr/>
        </p:nvSpPr>
        <p:spPr>
          <a:xfrm>
            <a:off x="4676971" y="4725377"/>
            <a:ext cx="2363305"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rPr>
              <a:t>S</a:t>
            </a:r>
            <a:r>
              <a:rPr lang="en-US" altLang="zh-CN" sz="2400" dirty="0" smtClean="0">
                <a:solidFill>
                  <a:schemeClr val="bg1"/>
                </a:solidFill>
                <a:effectLst>
                  <a:outerShdw blurRad="38100" dist="38100" dir="2700000" algn="tl">
                    <a:srgbClr val="000000">
                      <a:alpha val="43137"/>
                    </a:srgbClr>
                  </a:outerShdw>
                </a:effectLst>
              </a:rPr>
              <a:t>pace Station</a:t>
            </a:r>
            <a:endParaRPr lang="en-US" altLang="zh-CN" sz="2400" dirty="0">
              <a:solidFill>
                <a:schemeClr val="bg1"/>
              </a:solidFill>
              <a:effectLst>
                <a:outerShdw blurRad="38100" dist="38100" dir="2700000" algn="tl">
                  <a:srgbClr val="000000">
                    <a:alpha val="43137"/>
                  </a:srgbClr>
                </a:outerShdw>
              </a:effectLst>
            </a:endParaRPr>
          </a:p>
        </p:txBody>
      </p:sp>
      <p:sp>
        <p:nvSpPr>
          <p:cNvPr id="1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1E06D5A-1016-45FD-B201-05ECF65FF52B}"/>
              </a:ext>
            </a:extLst>
          </p:cNvPr>
          <p:cNvSpPr txBox="1"/>
          <p:nvPr/>
        </p:nvSpPr>
        <p:spPr>
          <a:xfrm>
            <a:off x="4695371" y="5141322"/>
            <a:ext cx="2363305" cy="1200329"/>
          </a:xfrm>
          <a:prstGeom prst="rect">
            <a:avLst/>
          </a:prstGeom>
          <a:noFill/>
        </p:spPr>
        <p:txBody>
          <a:bodyPr wrap="square" rtlCol="0">
            <a:spAutoFit/>
          </a:bodyPr>
          <a:lstStyle/>
          <a:p>
            <a:pPr>
              <a:lnSpc>
                <a:spcPct val="150000"/>
              </a:lnSpc>
            </a:pP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神州</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十二号携带着聂海胜、刘伯明、汤洪波</a:t>
            </a:r>
            <a:r>
              <a:rPr lang="en-US" altLang="zh-CN"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3</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名航天员点火</a:t>
            </a: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出发</a:t>
            </a:r>
            <a:r>
              <a:rPr lang="en-US" altLang="zh-CN"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这</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标志着中国人首次进入自己的空间站，在宇宙中有了自己的家</a:t>
            </a:r>
          </a:p>
        </p:txBody>
      </p:sp>
      <p:sp>
        <p:nvSpPr>
          <p:cNvPr id="1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091FBDC-C20D-4A10-AD5F-3533C8630748}"/>
              </a:ext>
            </a:extLst>
          </p:cNvPr>
          <p:cNvSpPr txBox="1"/>
          <p:nvPr/>
        </p:nvSpPr>
        <p:spPr>
          <a:xfrm rot="5400000">
            <a:off x="6956037" y="5053137"/>
            <a:ext cx="1043577" cy="461665"/>
          </a:xfrm>
          <a:prstGeom prst="rect">
            <a:avLst/>
          </a:prstGeom>
          <a:noFill/>
        </p:spPr>
        <p:txBody>
          <a:bodyPr wrap="square" rtlCol="0">
            <a:spAutoFit/>
          </a:bodyPr>
          <a:lstStyle/>
          <a:p>
            <a:pPr algn="ctr"/>
            <a:r>
              <a:rPr lang="en-US" altLang="zh-CN" sz="24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2021</a:t>
            </a:r>
            <a:endParaRPr lang="zh-CN" altLang="en-US" sz="2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1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1E89517-7DD0-4B7D-A415-BE8F38D3DB99}"/>
              </a:ext>
            </a:extLst>
          </p:cNvPr>
          <p:cNvSpPr txBox="1"/>
          <p:nvPr/>
        </p:nvSpPr>
        <p:spPr>
          <a:xfrm>
            <a:off x="8181567" y="4725377"/>
            <a:ext cx="2363305" cy="461665"/>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rPr>
              <a:t>Space Travel</a:t>
            </a:r>
            <a:endParaRPr lang="en-US" altLang="zh-CN" sz="2400" dirty="0">
              <a:solidFill>
                <a:schemeClr val="bg1"/>
              </a:solidFill>
              <a:effectLst>
                <a:outerShdw blurRad="38100" dist="38100" dir="2700000" algn="tl">
                  <a:srgbClr val="000000">
                    <a:alpha val="43137"/>
                  </a:srgbClr>
                </a:outerShdw>
              </a:effectLst>
            </a:endParaRPr>
          </a:p>
        </p:txBody>
      </p:sp>
      <p:sp>
        <p:nvSpPr>
          <p:cNvPr id="1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88C638E-7489-4F74-8406-5DFD406FE6AC}"/>
              </a:ext>
            </a:extLst>
          </p:cNvPr>
          <p:cNvSpPr txBox="1"/>
          <p:nvPr/>
        </p:nvSpPr>
        <p:spPr>
          <a:xfrm>
            <a:off x="8199967" y="5141322"/>
            <a:ext cx="2551621" cy="1477328"/>
          </a:xfrm>
          <a:prstGeom prst="rect">
            <a:avLst/>
          </a:prstGeom>
          <a:noFill/>
        </p:spPr>
        <p:txBody>
          <a:bodyPr wrap="square" rtlCol="0">
            <a:spAutoFit/>
          </a:bodyPr>
          <a:lstStyle/>
          <a:p>
            <a:pPr>
              <a:lnSpc>
                <a:spcPct val="150000"/>
              </a:lnSpc>
            </a:pP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这</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架太空飞船名叫</a:t>
            </a:r>
            <a:r>
              <a:rPr lang="en-US" altLang="zh-CN"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VSS Unity</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，来自商业航空公司维珍银河</a:t>
            </a: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。而</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维珍银河的老板理查德</a:t>
            </a:r>
            <a:r>
              <a:rPr lang="en-US" altLang="zh-CN"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布兰森（</a:t>
            </a:r>
            <a:r>
              <a:rPr lang="en-US" altLang="zh-CN"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Richard Branson</a:t>
            </a:r>
            <a:r>
              <a:rPr lang="zh-CN" altLang="en-US"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），也在这次太空旅行的乘客之中。</a:t>
            </a:r>
          </a:p>
        </p:txBody>
      </p:sp>
      <p:sp>
        <p:nvSpPr>
          <p:cNvPr id="20"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031AC8A-F0DD-4B3B-A1F3-6E65B60086CD}"/>
              </a:ext>
            </a:extLst>
          </p:cNvPr>
          <p:cNvSpPr txBox="1"/>
          <p:nvPr/>
        </p:nvSpPr>
        <p:spPr>
          <a:xfrm rot="5400000">
            <a:off x="10460633" y="5053137"/>
            <a:ext cx="1043577" cy="461665"/>
          </a:xfrm>
          <a:prstGeom prst="rect">
            <a:avLst/>
          </a:prstGeom>
          <a:noFill/>
        </p:spPr>
        <p:txBody>
          <a:bodyPr wrap="square" rtlCol="0">
            <a:spAutoFit/>
          </a:bodyPr>
          <a:lstStyle/>
          <a:p>
            <a:pPr algn="ctr"/>
            <a:r>
              <a:rPr lang="en-US" altLang="zh-CN" sz="24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2021</a:t>
            </a:r>
            <a:endParaRPr lang="zh-CN" altLang="en-US" sz="2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10"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7FBD7A0-BA8D-4029-B24C-26312FE045DF}"/>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pic>
        <p:nvPicPr>
          <p:cNvPr id="9" name="46d94da8-55ca-11eb-bba2-6ef34d21be5a">
            <a:hlinkClick r:id="" action="ppaction://media"/>
          </p:cNvPr>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4526259" y="1786109"/>
            <a:ext cx="3182400" cy="2847600"/>
          </a:xfrm>
          <a:prstGeom prst="rect">
            <a:avLst/>
          </a:prstGeom>
        </p:spPr>
      </p:pic>
      <p:pic>
        <p:nvPicPr>
          <p:cNvPr id="13" name="66c01fb0-e2fc-11eb-a873-3ed06d94b1ed">
            <a:hlinkClick r:id="" action="ppaction://media"/>
          </p:cNvPr>
          <p:cNvPicPr>
            <a:picLocks/>
          </p:cNvPicPr>
          <p:nvPr>
            <a:videoFile r:link="rId4"/>
            <p:extLst>
              <p:ext uri="{DAA4B4D4-6D71-4841-9C94-3DE7FCFB9230}">
                <p14:media xmlns:p14="http://schemas.microsoft.com/office/powerpoint/2010/main" r:embed="rId3"/>
              </p:ext>
            </p:extLst>
          </p:nvPr>
        </p:nvPicPr>
        <p:blipFill>
          <a:blip r:embed="rId9"/>
          <a:stretch>
            <a:fillRect/>
          </a:stretch>
        </p:blipFill>
        <p:spPr>
          <a:xfrm>
            <a:off x="8138641" y="1784666"/>
            <a:ext cx="3454269" cy="2847600"/>
          </a:xfrm>
          <a:prstGeom prst="rect">
            <a:avLst/>
          </a:prstGeom>
        </p:spPr>
      </p:pic>
    </p:spTree>
    <p:extLst>
      <p:ext uri="{BB962C8B-B14F-4D97-AF65-F5344CB8AC3E}">
        <p14:creationId xmlns:p14="http://schemas.microsoft.com/office/powerpoint/2010/main" val="40952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9"/>
                                        </p:tgtEl>
                                      </p:cBhvr>
                                    </p:cmd>
                                  </p:childTnLst>
                                </p:cTn>
                              </p:par>
                            </p:childTnLst>
                          </p:cTn>
                        </p:par>
                        <p:par>
                          <p:cTn id="7" fill="hold">
                            <p:stCondLst>
                              <p:cond delay="2000"/>
                            </p:stCondLst>
                            <p:childTnLst>
                              <p:par>
                                <p:cTn id="8" presetID="1" presetClass="mediacall" presetSubtype="0" fill="hold" nodeType="afterEffect">
                                  <p:stCondLst>
                                    <p:cond delay="0"/>
                                  </p:stCondLst>
                                  <p:childTnLst>
                                    <p:cmd type="call" cmd="playFrom(0.0)">
                                      <p:cBhvr>
                                        <p:cTn id="9" dur="4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hold" display="0">
                  <p:stCondLst>
                    <p:cond delay="indefinite"/>
                  </p:st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34ECC23-7F9A-4D51-B30E-A49F71A976DB}"/>
              </a:ext>
            </a:extLst>
          </p:cNvPr>
          <p:cNvPicPr>
            <a:picLocks noChangeAspect="1"/>
          </p:cNvPicPr>
          <p:nvPr/>
        </p:nvPicPr>
        <p:blipFill rotWithShape="1">
          <a:blip r:embed="rId11"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4219916"/>
            <a:ext cx="12192000" cy="2638084"/>
          </a:xfrm>
          <a:prstGeom prst="rect">
            <a:avLst/>
          </a:prstGeom>
        </p:spPr>
      </p:pic>
      <p:pic>
        <p:nvPicPr>
          <p:cNvPr id="2" name="图片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560F378C-2111-487F-8042-96466E77936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758269" y="3939846"/>
            <a:ext cx="1184110" cy="2051995"/>
          </a:xfrm>
          <a:prstGeom prst="rect">
            <a:avLst/>
          </a:prstGeom>
        </p:spPr>
      </p:pic>
      <p:sp>
        <p:nvSpPr>
          <p:cNvPr id="1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545BB61-5C97-488D-8733-DBA3C10C5DBF}"/>
              </a:ext>
            </a:extLst>
          </p:cNvPr>
          <p:cNvSpPr/>
          <p:nvPr/>
        </p:nvSpPr>
        <p:spPr>
          <a:xfrm>
            <a:off x="0" y="1713685"/>
            <a:ext cx="10438228" cy="2051995"/>
          </a:xfrm>
          <a:custGeom>
            <a:avLst/>
            <a:gdLst>
              <a:gd name="connsiteX0" fmla="*/ 0 w 13731240"/>
              <a:gd name="connsiteY0" fmla="*/ 2205097 h 2205097"/>
              <a:gd name="connsiteX1" fmla="*/ 1783080 w 13731240"/>
              <a:gd name="connsiteY1" fmla="*/ 787777 h 2205097"/>
              <a:gd name="connsiteX2" fmla="*/ 4785360 w 13731240"/>
              <a:gd name="connsiteY2" fmla="*/ 1747897 h 2205097"/>
              <a:gd name="connsiteX3" fmla="*/ 7162800 w 13731240"/>
              <a:gd name="connsiteY3" fmla="*/ 559177 h 2205097"/>
              <a:gd name="connsiteX4" fmla="*/ 9281160 w 13731240"/>
              <a:gd name="connsiteY4" fmla="*/ 909697 h 2205097"/>
              <a:gd name="connsiteX5" fmla="*/ 11871960 w 13731240"/>
              <a:gd name="connsiteY5" fmla="*/ 10537 h 2205097"/>
              <a:gd name="connsiteX6" fmla="*/ 13731240 w 13731240"/>
              <a:gd name="connsiteY6" fmla="*/ 498217 h 2205097"/>
              <a:gd name="connsiteX0" fmla="*/ 0 w 11948160"/>
              <a:gd name="connsiteY0" fmla="*/ 787777 h 1748887"/>
              <a:gd name="connsiteX1" fmla="*/ 3002280 w 11948160"/>
              <a:gd name="connsiteY1" fmla="*/ 1747897 h 1748887"/>
              <a:gd name="connsiteX2" fmla="*/ 5379720 w 11948160"/>
              <a:gd name="connsiteY2" fmla="*/ 559177 h 1748887"/>
              <a:gd name="connsiteX3" fmla="*/ 7498080 w 11948160"/>
              <a:gd name="connsiteY3" fmla="*/ 909697 h 1748887"/>
              <a:gd name="connsiteX4" fmla="*/ 10088880 w 11948160"/>
              <a:gd name="connsiteY4" fmla="*/ 10537 h 1748887"/>
              <a:gd name="connsiteX5" fmla="*/ 11948160 w 11948160"/>
              <a:gd name="connsiteY5" fmla="*/ 498217 h 1748887"/>
              <a:gd name="connsiteX0" fmla="*/ 0 w 11948160"/>
              <a:gd name="connsiteY0" fmla="*/ 787777 h 2068703"/>
              <a:gd name="connsiteX1" fmla="*/ 2852928 w 11948160"/>
              <a:gd name="connsiteY1" fmla="*/ 2067937 h 2068703"/>
              <a:gd name="connsiteX2" fmla="*/ 5379720 w 11948160"/>
              <a:gd name="connsiteY2" fmla="*/ 559177 h 2068703"/>
              <a:gd name="connsiteX3" fmla="*/ 7498080 w 11948160"/>
              <a:gd name="connsiteY3" fmla="*/ 909697 h 2068703"/>
              <a:gd name="connsiteX4" fmla="*/ 10088880 w 11948160"/>
              <a:gd name="connsiteY4" fmla="*/ 10537 h 2068703"/>
              <a:gd name="connsiteX5" fmla="*/ 11948160 w 11948160"/>
              <a:gd name="connsiteY5" fmla="*/ 498217 h 2068703"/>
              <a:gd name="connsiteX0" fmla="*/ 0 w 11948160"/>
              <a:gd name="connsiteY0" fmla="*/ 924937 h 2070047"/>
              <a:gd name="connsiteX1" fmla="*/ 2852928 w 11948160"/>
              <a:gd name="connsiteY1" fmla="*/ 2067937 h 2070047"/>
              <a:gd name="connsiteX2" fmla="*/ 5379720 w 11948160"/>
              <a:gd name="connsiteY2" fmla="*/ 559177 h 2070047"/>
              <a:gd name="connsiteX3" fmla="*/ 7498080 w 11948160"/>
              <a:gd name="connsiteY3" fmla="*/ 909697 h 2070047"/>
              <a:gd name="connsiteX4" fmla="*/ 10088880 w 11948160"/>
              <a:gd name="connsiteY4" fmla="*/ 10537 h 2070047"/>
              <a:gd name="connsiteX5" fmla="*/ 11948160 w 11948160"/>
              <a:gd name="connsiteY5" fmla="*/ 498217 h 2070047"/>
              <a:gd name="connsiteX0" fmla="*/ 0 w 11948160"/>
              <a:gd name="connsiteY0" fmla="*/ 1104147 h 2249257"/>
              <a:gd name="connsiteX1" fmla="*/ 2852928 w 11948160"/>
              <a:gd name="connsiteY1" fmla="*/ 2247147 h 2249257"/>
              <a:gd name="connsiteX2" fmla="*/ 5379720 w 11948160"/>
              <a:gd name="connsiteY2" fmla="*/ 738387 h 2249257"/>
              <a:gd name="connsiteX3" fmla="*/ 7498080 w 11948160"/>
              <a:gd name="connsiteY3" fmla="*/ 1088907 h 2249257"/>
              <a:gd name="connsiteX4" fmla="*/ 10088880 w 11948160"/>
              <a:gd name="connsiteY4" fmla="*/ 6867 h 2249257"/>
              <a:gd name="connsiteX5" fmla="*/ 11948160 w 11948160"/>
              <a:gd name="connsiteY5" fmla="*/ 677427 h 2249257"/>
              <a:gd name="connsiteX0" fmla="*/ 0 w 11948160"/>
              <a:gd name="connsiteY0" fmla="*/ 1104147 h 2248778"/>
              <a:gd name="connsiteX1" fmla="*/ 2852928 w 11948160"/>
              <a:gd name="connsiteY1" fmla="*/ 2247147 h 2248778"/>
              <a:gd name="connsiteX2" fmla="*/ 5260238 w 11948160"/>
              <a:gd name="connsiteY2" fmla="*/ 784107 h 2248778"/>
              <a:gd name="connsiteX3" fmla="*/ 7498080 w 11948160"/>
              <a:gd name="connsiteY3" fmla="*/ 1088907 h 2248778"/>
              <a:gd name="connsiteX4" fmla="*/ 10088880 w 11948160"/>
              <a:gd name="connsiteY4" fmla="*/ 6867 h 2248778"/>
              <a:gd name="connsiteX5" fmla="*/ 11948160 w 11948160"/>
              <a:gd name="connsiteY5" fmla="*/ 677427 h 2248778"/>
              <a:gd name="connsiteX0" fmla="*/ 0 w 11992966"/>
              <a:gd name="connsiteY0" fmla="*/ 1454667 h 2256035"/>
              <a:gd name="connsiteX1" fmla="*/ 2897734 w 11992966"/>
              <a:gd name="connsiteY1" fmla="*/ 2247147 h 2256035"/>
              <a:gd name="connsiteX2" fmla="*/ 5305044 w 11992966"/>
              <a:gd name="connsiteY2" fmla="*/ 784107 h 2256035"/>
              <a:gd name="connsiteX3" fmla="*/ 7542886 w 11992966"/>
              <a:gd name="connsiteY3" fmla="*/ 1088907 h 2256035"/>
              <a:gd name="connsiteX4" fmla="*/ 10133686 w 11992966"/>
              <a:gd name="connsiteY4" fmla="*/ 6867 h 2256035"/>
              <a:gd name="connsiteX5" fmla="*/ 11992966 w 11992966"/>
              <a:gd name="connsiteY5" fmla="*/ 677427 h 2256035"/>
              <a:gd name="connsiteX0" fmla="*/ 0 w 11992966"/>
              <a:gd name="connsiteY0" fmla="*/ 1454667 h 2346765"/>
              <a:gd name="connsiteX1" fmla="*/ 2823058 w 11992966"/>
              <a:gd name="connsiteY1" fmla="*/ 2338587 h 2346765"/>
              <a:gd name="connsiteX2" fmla="*/ 5305044 w 11992966"/>
              <a:gd name="connsiteY2" fmla="*/ 784107 h 2346765"/>
              <a:gd name="connsiteX3" fmla="*/ 7542886 w 11992966"/>
              <a:gd name="connsiteY3" fmla="*/ 1088907 h 2346765"/>
              <a:gd name="connsiteX4" fmla="*/ 10133686 w 11992966"/>
              <a:gd name="connsiteY4" fmla="*/ 6867 h 2346765"/>
              <a:gd name="connsiteX5" fmla="*/ 11992966 w 11992966"/>
              <a:gd name="connsiteY5" fmla="*/ 677427 h 234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2966" h="2346765">
                <a:moveTo>
                  <a:pt x="0" y="1454667"/>
                </a:moveTo>
                <a:cubicBezTo>
                  <a:pt x="797560" y="1378467"/>
                  <a:pt x="1938884" y="2450347"/>
                  <a:pt x="2823058" y="2338587"/>
                </a:cubicBezTo>
                <a:cubicBezTo>
                  <a:pt x="3707232" y="2226827"/>
                  <a:pt x="4518406" y="992387"/>
                  <a:pt x="5305044" y="784107"/>
                </a:cubicBezTo>
                <a:cubicBezTo>
                  <a:pt x="6091682" y="575827"/>
                  <a:pt x="6738112" y="1218447"/>
                  <a:pt x="7542886" y="1088907"/>
                </a:cubicBezTo>
                <a:cubicBezTo>
                  <a:pt x="8347660" y="959367"/>
                  <a:pt x="9392006" y="75447"/>
                  <a:pt x="10133686" y="6867"/>
                </a:cubicBezTo>
                <a:cubicBezTo>
                  <a:pt x="10875366" y="-61713"/>
                  <a:pt x="11434166" y="399297"/>
                  <a:pt x="11992966" y="677427"/>
                </a:cubicBezTo>
              </a:path>
            </a:pathLst>
          </a:custGeom>
          <a:noFill/>
          <a:ln w="31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600975FE-E136-4603-8D09-C0895B27396E}"/>
              </a:ext>
            </a:extLst>
          </p:cNvPr>
          <p:cNvPicPr>
            <a:picLocks noChangeAspect="1"/>
          </p:cNvPicPr>
          <p:nvPr/>
        </p:nvPicPr>
        <p:blipFill rotWithShape="1">
          <a:blip r:embed="rId1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flipH="1">
            <a:off x="9676074" y="1298895"/>
            <a:ext cx="2794782" cy="2838482"/>
          </a:xfrm>
          <a:prstGeom prst="rect">
            <a:avLst/>
          </a:prstGeom>
        </p:spPr>
      </p:pic>
      <p:sp>
        <p:nvSpPr>
          <p:cNvPr id="23"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C446133-8328-4132-B8D4-C706981B7312}"/>
              </a:ext>
            </a:extLst>
          </p:cNvPr>
          <p:cNvSpPr txBox="1"/>
          <p:nvPr/>
        </p:nvSpPr>
        <p:spPr>
          <a:xfrm rot="1230733">
            <a:off x="1381546" y="3088541"/>
            <a:ext cx="745589" cy="458908"/>
          </a:xfrm>
          <a:prstGeom prst="rect">
            <a:avLst/>
          </a:prstGeom>
          <a:noFill/>
        </p:spPr>
        <p:txBody>
          <a:bodyPr wrap="square" rtlCol="0">
            <a:spAutoFit/>
          </a:bodyPr>
          <a:lstStyle/>
          <a:p>
            <a:pPr algn="ctr">
              <a:lnSpc>
                <a:spcPct val="150000"/>
              </a:lnSpc>
            </a:pPr>
            <a:r>
              <a:rPr lang="en-US" altLang="zh-CN" dirty="0">
                <a:solidFill>
                  <a:srgbClr val="EEBB6A"/>
                </a:solidFill>
              </a:rPr>
              <a:t>01</a:t>
            </a:r>
            <a:endParaRPr lang="zh-CN" altLang="en-US" dirty="0">
              <a:solidFill>
                <a:srgbClr val="EEBB6A"/>
              </a:solidFill>
            </a:endParaRPr>
          </a:p>
        </p:txBody>
      </p:sp>
      <p:sp>
        <p:nvSpPr>
          <p:cNvPr id="2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0FD58B0E-D0B4-4492-87F1-EAD49FF920DE}"/>
              </a:ext>
            </a:extLst>
          </p:cNvPr>
          <p:cNvSpPr txBox="1"/>
          <p:nvPr/>
        </p:nvSpPr>
        <p:spPr>
          <a:xfrm rot="19131065">
            <a:off x="3565189" y="2906767"/>
            <a:ext cx="745589" cy="458908"/>
          </a:xfrm>
          <a:prstGeom prst="rect">
            <a:avLst/>
          </a:prstGeom>
          <a:noFill/>
        </p:spPr>
        <p:txBody>
          <a:bodyPr wrap="square" rtlCol="0">
            <a:spAutoFit/>
          </a:bodyPr>
          <a:lstStyle/>
          <a:p>
            <a:pPr algn="ctr">
              <a:lnSpc>
                <a:spcPct val="150000"/>
              </a:lnSpc>
            </a:pPr>
            <a:r>
              <a:rPr lang="en-US" altLang="zh-CN" dirty="0">
                <a:solidFill>
                  <a:srgbClr val="EEBB6A"/>
                </a:solidFill>
              </a:rPr>
              <a:t>02</a:t>
            </a:r>
            <a:endParaRPr lang="zh-CN" altLang="en-US" dirty="0">
              <a:solidFill>
                <a:srgbClr val="EEBB6A"/>
              </a:solidFill>
            </a:endParaRPr>
          </a:p>
        </p:txBody>
      </p:sp>
      <p:sp>
        <p:nvSpPr>
          <p:cNvPr id="2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BA5CD0B-F15F-4404-8A78-1D0D95760BD2}"/>
              </a:ext>
            </a:extLst>
          </p:cNvPr>
          <p:cNvSpPr txBox="1"/>
          <p:nvPr/>
        </p:nvSpPr>
        <p:spPr>
          <a:xfrm rot="1055179">
            <a:off x="5826725" y="2151451"/>
            <a:ext cx="745589" cy="458908"/>
          </a:xfrm>
          <a:prstGeom prst="rect">
            <a:avLst/>
          </a:prstGeom>
          <a:noFill/>
        </p:spPr>
        <p:txBody>
          <a:bodyPr wrap="square" rtlCol="0">
            <a:spAutoFit/>
          </a:bodyPr>
          <a:lstStyle/>
          <a:p>
            <a:pPr algn="ctr">
              <a:lnSpc>
                <a:spcPct val="150000"/>
              </a:lnSpc>
            </a:pPr>
            <a:r>
              <a:rPr lang="en-US" altLang="zh-CN" dirty="0">
                <a:solidFill>
                  <a:srgbClr val="EEBB6A"/>
                </a:solidFill>
              </a:rPr>
              <a:t>03</a:t>
            </a:r>
            <a:endParaRPr lang="zh-CN" altLang="en-US" dirty="0">
              <a:solidFill>
                <a:srgbClr val="EEBB6A"/>
              </a:solidFill>
            </a:endParaRPr>
          </a:p>
        </p:txBody>
      </p:sp>
      <p:sp>
        <p:nvSpPr>
          <p:cNvPr id="2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FB481E8-E5FF-417A-A477-95F280EE3926}"/>
              </a:ext>
            </a:extLst>
          </p:cNvPr>
          <p:cNvSpPr txBox="1"/>
          <p:nvPr/>
        </p:nvSpPr>
        <p:spPr>
          <a:xfrm rot="19888416">
            <a:off x="8042193" y="1877371"/>
            <a:ext cx="745589" cy="458908"/>
          </a:xfrm>
          <a:prstGeom prst="rect">
            <a:avLst/>
          </a:prstGeom>
          <a:noFill/>
        </p:spPr>
        <p:txBody>
          <a:bodyPr wrap="square" rtlCol="0">
            <a:spAutoFit/>
          </a:bodyPr>
          <a:lstStyle/>
          <a:p>
            <a:pPr algn="ctr">
              <a:lnSpc>
                <a:spcPct val="150000"/>
              </a:lnSpc>
            </a:pPr>
            <a:r>
              <a:rPr lang="en-US" altLang="zh-CN" dirty="0">
                <a:solidFill>
                  <a:srgbClr val="EEBB6A"/>
                </a:solidFill>
              </a:rPr>
              <a:t>04</a:t>
            </a:r>
            <a:endParaRPr lang="zh-CN" altLang="en-US" dirty="0">
              <a:solidFill>
                <a:srgbClr val="EEBB6A"/>
              </a:solidFill>
            </a:endParaRPr>
          </a:p>
        </p:txBody>
      </p:sp>
      <p:sp>
        <p:nvSpPr>
          <p:cNvPr id="2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E42E53A-EC9A-4B85-BD34-2E5F7DB000A2}"/>
              </a:ext>
            </a:extLst>
          </p:cNvPr>
          <p:cNvSpPr txBox="1"/>
          <p:nvPr/>
        </p:nvSpPr>
        <p:spPr>
          <a:xfrm rot="1317097">
            <a:off x="648692" y="3703416"/>
            <a:ext cx="1488885" cy="954107"/>
          </a:xfrm>
          <a:prstGeom prst="rect">
            <a:avLst/>
          </a:prstGeom>
          <a:noFill/>
        </p:spPr>
        <p:txBody>
          <a:bodyPr wrap="square" rtlCol="0">
            <a:spAutoFit/>
          </a:bodyPr>
          <a:lstStyle/>
          <a:p>
            <a:pPr algn="dist"/>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飞机引导航天器，在跑道上起飞，以超过三倍音速的速度行驶。</a:t>
            </a:r>
            <a:endParaRPr lang="zh-CN" altLang="en-US" sz="1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2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8B47829-E955-4312-9BEE-8C17B78322E9}"/>
              </a:ext>
            </a:extLst>
          </p:cNvPr>
          <p:cNvSpPr txBox="1"/>
          <p:nvPr/>
        </p:nvSpPr>
        <p:spPr>
          <a:xfrm rot="19156136">
            <a:off x="2666662" y="2256806"/>
            <a:ext cx="1741785" cy="738664"/>
          </a:xfrm>
          <a:prstGeom prst="rect">
            <a:avLst/>
          </a:prstGeom>
          <a:noFill/>
        </p:spPr>
        <p:txBody>
          <a:bodyPr wrap="square" rtlCol="0">
            <a:spAutoFit/>
          </a:bodyPr>
          <a:lstStyle/>
          <a:p>
            <a:pPr algn="dist"/>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运载飞机将航天器带到</a:t>
            </a:r>
            <a:r>
              <a:rPr lang="en-US" altLang="zh-CN"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15000</a:t>
            </a:r>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米高空，释放并点燃引擎。</a:t>
            </a:r>
            <a:endParaRPr lang="zh-CN" altLang="en-US" sz="1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2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C52A5DC-B989-48C9-9E72-2B6E19BE08D9}"/>
              </a:ext>
            </a:extLst>
          </p:cNvPr>
          <p:cNvSpPr txBox="1"/>
          <p:nvPr/>
        </p:nvSpPr>
        <p:spPr>
          <a:xfrm rot="20012852">
            <a:off x="7467090" y="1624112"/>
            <a:ext cx="1278357" cy="307777"/>
          </a:xfrm>
          <a:prstGeom prst="rect">
            <a:avLst/>
          </a:prstGeom>
          <a:noFill/>
        </p:spPr>
        <p:txBody>
          <a:bodyPr wrap="square" rtlCol="0">
            <a:spAutoFit/>
          </a:bodyPr>
          <a:lstStyle/>
          <a:p>
            <a:pPr algn="dist"/>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地球边缘</a:t>
            </a:r>
            <a:endParaRPr lang="zh-CN" altLang="en-US" sz="1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30"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AA367B3-8799-4F16-8333-0738557EFE15}"/>
              </a:ext>
            </a:extLst>
          </p:cNvPr>
          <p:cNvSpPr txBox="1"/>
          <p:nvPr/>
        </p:nvSpPr>
        <p:spPr>
          <a:xfrm rot="922573">
            <a:off x="5398917" y="2706818"/>
            <a:ext cx="1343419" cy="738664"/>
          </a:xfrm>
          <a:prstGeom prst="rect">
            <a:avLst/>
          </a:prstGeom>
          <a:noFill/>
        </p:spPr>
        <p:txBody>
          <a:bodyPr wrap="square" rtlCol="0">
            <a:spAutoFit/>
          </a:bodyPr>
          <a:lstStyle/>
          <a:p>
            <a:pPr algn="dist"/>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航天飞机到达地球上空约</a:t>
            </a:r>
            <a:r>
              <a:rPr lang="en-US" altLang="zh-CN"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85</a:t>
            </a:r>
            <a:r>
              <a:rPr lang="zh-CN" altLang="en-US" sz="1400"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千米的高度。</a:t>
            </a:r>
            <a:endParaRPr lang="zh-CN" altLang="en-US" sz="14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6"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CBF9AF86-22DD-4BB5-8A0A-F67083433685}"/>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pic>
        <p:nvPicPr>
          <p:cNvPr id="4" name="b8bdc69a-e2f3-11eb-9d57-6e3ad7c01c58">
            <a:hlinkClick r:id="" action="ppaction://media"/>
          </p:cNvPr>
          <p:cNvPicPr>
            <a:picLocks/>
          </p:cNvPicPr>
          <p:nvPr>
            <a:videoFile r:link="rId2"/>
            <p:extLst>
              <p:ext uri="{DAA4B4D4-6D71-4841-9C94-3DE7FCFB9230}">
                <p14:media xmlns:p14="http://schemas.microsoft.com/office/powerpoint/2010/main" r:embed="rId1"/>
              </p:ext>
            </p:extLst>
          </p:nvPr>
        </p:nvPicPr>
        <p:blipFill>
          <a:blip r:embed="rId14"/>
          <a:stretch>
            <a:fillRect/>
          </a:stretch>
        </p:blipFill>
        <p:spPr>
          <a:xfrm>
            <a:off x="7846239" y="2612962"/>
            <a:ext cx="2341062" cy="1982024"/>
          </a:xfrm>
          <a:prstGeom prst="rect">
            <a:avLst/>
          </a:prstGeom>
          <a:effectLst>
            <a:softEdge rad="114300"/>
          </a:effectLst>
        </p:spPr>
      </p:pic>
      <p:pic>
        <p:nvPicPr>
          <p:cNvPr id="5" name="668d3ee2-e2fc-11eb-b1c5-a2b868cdd6de">
            <a:hlinkClick r:id="" action="ppaction://media"/>
          </p:cNvPr>
          <p:cNvPicPr>
            <a:picLocks/>
          </p:cNvPicPr>
          <p:nvPr>
            <a:videoFile r:link="rId4"/>
            <p:extLst>
              <p:ext uri="{DAA4B4D4-6D71-4841-9C94-3DE7FCFB9230}">
                <p14:media xmlns:p14="http://schemas.microsoft.com/office/powerpoint/2010/main" r:embed="rId3"/>
              </p:ext>
            </p:extLst>
          </p:nvPr>
        </p:nvPicPr>
        <p:blipFill>
          <a:blip r:embed="rId15"/>
          <a:stretch>
            <a:fillRect/>
          </a:stretch>
        </p:blipFill>
        <p:spPr>
          <a:xfrm>
            <a:off x="4781046" y="10650"/>
            <a:ext cx="2520000" cy="2160000"/>
          </a:xfrm>
          <a:prstGeom prst="rect">
            <a:avLst/>
          </a:prstGeom>
          <a:effectLst>
            <a:softEdge rad="114300"/>
          </a:effectLst>
        </p:spPr>
      </p:pic>
      <p:pic>
        <p:nvPicPr>
          <p:cNvPr id="7" name="e8de996c-e2f3-11eb-bee8-d218c9f0efe3">
            <a:hlinkClick r:id="" action="ppaction://media"/>
          </p:cNvPr>
          <p:cNvPicPr>
            <a:picLocks/>
          </p:cNvPicPr>
          <p:nvPr>
            <a:videoFile r:link="rId6"/>
            <p:extLst>
              <p:ext uri="{DAA4B4D4-6D71-4841-9C94-3DE7FCFB9230}">
                <p14:media xmlns:p14="http://schemas.microsoft.com/office/powerpoint/2010/main" r:embed="rId5"/>
              </p:ext>
            </p:extLst>
          </p:nvPr>
        </p:nvPicPr>
        <p:blipFill>
          <a:blip r:embed="rId16"/>
          <a:stretch>
            <a:fillRect/>
          </a:stretch>
        </p:blipFill>
        <p:spPr>
          <a:xfrm>
            <a:off x="3321540" y="3430150"/>
            <a:ext cx="2520000" cy="2160000"/>
          </a:xfrm>
          <a:prstGeom prst="rect">
            <a:avLst/>
          </a:prstGeom>
          <a:effectLst>
            <a:softEdge rad="114300"/>
          </a:effectLst>
        </p:spPr>
      </p:pic>
      <p:pic>
        <p:nvPicPr>
          <p:cNvPr id="8" name="e23d2c22-e2f3-11eb-90d1-6610df3c9719">
            <a:hlinkClick r:id="" action="ppaction://media"/>
          </p:cNvPr>
          <p:cNvPicPr>
            <a:picLocks/>
          </p:cNvPicPr>
          <p:nvPr>
            <a:videoFile r:link="rId8"/>
            <p:extLst>
              <p:ext uri="{DAA4B4D4-6D71-4841-9C94-3DE7FCFB9230}">
                <p14:media xmlns:p14="http://schemas.microsoft.com/office/powerpoint/2010/main" r:embed="rId7"/>
              </p:ext>
            </p:extLst>
          </p:nvPr>
        </p:nvPicPr>
        <p:blipFill>
          <a:blip r:embed="rId17"/>
          <a:stretch>
            <a:fillRect/>
          </a:stretch>
        </p:blipFill>
        <p:spPr>
          <a:xfrm>
            <a:off x="241584" y="752798"/>
            <a:ext cx="2520000" cy="2160000"/>
          </a:xfrm>
          <a:prstGeom prst="rect">
            <a:avLst/>
          </a:prstGeom>
          <a:effectLst>
            <a:softEdge rad="114300"/>
          </a:effectLst>
        </p:spPr>
      </p:pic>
    </p:spTree>
    <p:extLst>
      <p:ext uri="{BB962C8B-B14F-4D97-AF65-F5344CB8AC3E}">
        <p14:creationId xmlns:p14="http://schemas.microsoft.com/office/powerpoint/2010/main" val="2384234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repeatCount="indefinite"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79EBE2F8-2A23-4DCF-87EC-61F2355B9516}"/>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52387"/>
            <a:ext cx="9448800" cy="6753225"/>
          </a:xfrm>
          <a:prstGeom prst="rect">
            <a:avLst/>
          </a:prstGeom>
        </p:spPr>
      </p:pic>
    </p:spTree>
    <p:extLst>
      <p:ext uri="{BB962C8B-B14F-4D97-AF65-F5344CB8AC3E}">
        <p14:creationId xmlns:p14="http://schemas.microsoft.com/office/powerpoint/2010/main" val="1064381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0045929-3EB6-4290-87FF-B94106C65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719548" y="0"/>
            <a:ext cx="10303727" cy="6858000"/>
          </a:xfrm>
          <a:prstGeom prst="rect">
            <a:avLst/>
          </a:prstGeom>
        </p:spPr>
      </p:pic>
      <p:sp>
        <p:nv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7F449CA-D2A5-4630-B8B3-79228E908402}"/>
              </a:ext>
            </a:extLst>
          </p:cNvPr>
          <p:cNvSpPr txBox="1"/>
          <p:nvPr/>
        </p:nvSpPr>
        <p:spPr>
          <a:xfrm>
            <a:off x="7411600" y="3136612"/>
            <a:ext cx="1043577" cy="584775"/>
          </a:xfrm>
          <a:prstGeom prst="rect">
            <a:avLst/>
          </a:prstGeom>
          <a:noFill/>
        </p:spPr>
        <p:txBody>
          <a:bodyPr wrap="square" rtlCol="0">
            <a:spAutoFit/>
          </a:bodyPr>
          <a:lstStyle/>
          <a:p>
            <a:pPr algn="ctr"/>
            <a:r>
              <a:rPr lang="en-US" altLang="zh-CN" sz="3200" b="1"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02</a:t>
            </a:r>
            <a:endParaRPr lang="zh-CN" altLang="en-US" sz="3200" b="1" dirty="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7A9A6E9-B6E4-49FD-8899-9C0E1A20D5EA}"/>
              </a:ext>
            </a:extLst>
          </p:cNvPr>
          <p:cNvSpPr txBox="1"/>
          <p:nvPr/>
        </p:nvSpPr>
        <p:spPr>
          <a:xfrm>
            <a:off x="4100557" y="4704918"/>
            <a:ext cx="1043577" cy="584775"/>
          </a:xfrm>
          <a:prstGeom prst="rect">
            <a:avLst/>
          </a:prstGeom>
          <a:noFill/>
        </p:spPr>
        <p:txBody>
          <a:bodyPr wrap="square" rtlCol="0">
            <a:spAutoFit/>
          </a:bodyPr>
          <a:lstStyle/>
          <a:p>
            <a:pPr algn="ctr"/>
            <a:r>
              <a:rPr lang="en-US" altLang="zh-CN" sz="3200" b="1" dirty="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03</a:t>
            </a:r>
            <a:endParaRPr lang="zh-CN" altLang="en-US" sz="3200" b="1" dirty="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2D32668-E841-4D29-A17A-49DB99FA5367}"/>
              </a:ext>
            </a:extLst>
          </p:cNvPr>
          <p:cNvSpPr txBox="1"/>
          <p:nvPr/>
        </p:nvSpPr>
        <p:spPr>
          <a:xfrm>
            <a:off x="4720854" y="1588529"/>
            <a:ext cx="1043577" cy="584775"/>
          </a:xfrm>
          <a:prstGeom prst="rect">
            <a:avLst/>
          </a:prstGeom>
          <a:noFill/>
        </p:spPr>
        <p:txBody>
          <a:bodyPr wrap="square" rtlCol="0">
            <a:spAutoFit/>
          </a:bodyPr>
          <a:lstStyle/>
          <a:p>
            <a:pPr algn="ctr"/>
            <a:r>
              <a:rPr lang="en-US" altLang="zh-CN" sz="3200" b="1" dirty="0" smtClean="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rPr>
              <a:t>01</a:t>
            </a:r>
            <a:endParaRPr lang="zh-CN" altLang="en-US" sz="3200" b="1" dirty="0">
              <a:solidFill>
                <a:schemeClr val="bg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pic>
        <p:nvPicPr>
          <p:cNvPr id="1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EE18A7B4-DB48-4C38-B391-FDADE5DA1041}"/>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rot="19736994">
            <a:off x="4891397" y="2369426"/>
            <a:ext cx="2106433" cy="2139370"/>
          </a:xfrm>
          <a:prstGeom prst="rect">
            <a:avLst/>
          </a:prstGeom>
        </p:spPr>
      </p:pic>
      <p:grpSp>
        <p:nvGrpSpPr>
          <p:cNvPr id="16" name="组合 15"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9657171-8C51-4107-BA2D-39F1FF90DC0F}"/>
              </a:ext>
            </a:extLst>
          </p:cNvPr>
          <p:cNvGrpSpPr/>
          <p:nvPr/>
        </p:nvGrpSpPr>
        <p:grpSpPr>
          <a:xfrm>
            <a:off x="1079039" y="842520"/>
            <a:ext cx="2208441" cy="752514"/>
            <a:chOff x="944136" y="1238834"/>
            <a:chExt cx="2208441" cy="752514"/>
          </a:xfrm>
        </p:grpSpPr>
        <p:sp>
          <p:nvSpPr>
            <p:cNvPr id="13" name="木先生iPPT">
              <a:extLst>
                <a:ext uri="{FF2B5EF4-FFF2-40B4-BE49-F238E27FC236}">
                  <a16:creationId xmlns:a16="http://schemas.microsoft.com/office/drawing/2014/main" id="{7BC13D89-F677-41BE-92C4-C345F8F41D0B}"/>
                </a:ext>
              </a:extLst>
            </p:cNvPr>
            <p:cNvSpPr/>
            <p:nvPr/>
          </p:nvSpPr>
          <p:spPr>
            <a:xfrm>
              <a:off x="1146973" y="1238834"/>
              <a:ext cx="2005604" cy="752514"/>
            </a:xfrm>
            <a:prstGeom prst="rect">
              <a:avLst/>
            </a:prstGeom>
          </p:spPr>
          <p:txBody>
            <a:bodyPr wrap="square">
              <a:spAutoFit/>
            </a:bodyPr>
            <a:lstStyle/>
            <a:p>
              <a:pPr lvl="0">
                <a:lnSpc>
                  <a:spcPct val="130000"/>
                </a:lnSpc>
              </a:pP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如果一个</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71</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岁的美国老汉，都可以有勇气进行太空旅行，我们有什么理由害怕</a:t>
              </a:r>
              <a:r>
                <a:rPr lang="zh-CN" altLang="en-US" sz="11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endParaRPr lang="en-US" altLang="zh-CN" sz="11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cxnSp>
          <p:nvCxnSpPr>
            <p:cNvPr id="15" name="木先生iPPT">
              <a:extLst>
                <a:ext uri="{FF2B5EF4-FFF2-40B4-BE49-F238E27FC236}">
                  <a16:creationId xmlns:a16="http://schemas.microsoft.com/office/drawing/2014/main" id="{BCE9BAE9-F0EE-4EFE-8129-47FDD46EF8EE}"/>
                </a:ext>
              </a:extLst>
            </p:cNvPr>
            <p:cNvCxnSpPr/>
            <p:nvPr/>
          </p:nvCxnSpPr>
          <p:spPr>
            <a:xfrm>
              <a:off x="944136" y="1339304"/>
              <a:ext cx="0" cy="5315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组合 19"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B266A1F-79E6-487C-B219-293B5A62B931}"/>
              </a:ext>
            </a:extLst>
          </p:cNvPr>
          <p:cNvGrpSpPr/>
          <p:nvPr/>
        </p:nvGrpSpPr>
        <p:grpSpPr>
          <a:xfrm>
            <a:off x="1139116" y="5101791"/>
            <a:ext cx="2208441" cy="752514"/>
            <a:chOff x="944136" y="1238834"/>
            <a:chExt cx="2208441" cy="752514"/>
          </a:xfrm>
        </p:grpSpPr>
        <p:sp>
          <p:nvSpPr>
            <p:cNvPr id="21" name="木先生iPPT">
              <a:extLst>
                <a:ext uri="{FF2B5EF4-FFF2-40B4-BE49-F238E27FC236}">
                  <a16:creationId xmlns:a16="http://schemas.microsoft.com/office/drawing/2014/main" id="{46F1950F-EF70-43B9-91C9-910A81CA492C}"/>
                </a:ext>
              </a:extLst>
            </p:cNvPr>
            <p:cNvSpPr/>
            <p:nvPr/>
          </p:nvSpPr>
          <p:spPr>
            <a:xfrm>
              <a:off x="1146973" y="1238834"/>
              <a:ext cx="2005604" cy="752514"/>
            </a:xfrm>
            <a:prstGeom prst="rect">
              <a:avLst/>
            </a:prstGeom>
          </p:spPr>
          <p:txBody>
            <a:bodyPr wrap="square">
              <a:spAutoFit/>
            </a:bodyPr>
            <a:lstStyle/>
            <a:p>
              <a:pPr lvl="0">
                <a:lnSpc>
                  <a:spcPct val="130000"/>
                </a:lnSpc>
              </a:pP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维珍航空一张船票</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22</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万美元，蓝色起源</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30</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万美元，</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Space X</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还未开始正式售票。</a:t>
              </a:r>
              <a:endParaRPr lang="en-US" altLang="zh-CN" sz="11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cxnSp>
          <p:nvCxnSpPr>
            <p:cNvPr id="22" name="木先生iPPT">
              <a:extLst>
                <a:ext uri="{FF2B5EF4-FFF2-40B4-BE49-F238E27FC236}">
                  <a16:creationId xmlns:a16="http://schemas.microsoft.com/office/drawing/2014/main" id="{DCC5F70F-81D7-4184-8EEF-668F3C684B9B}"/>
                </a:ext>
              </a:extLst>
            </p:cNvPr>
            <p:cNvCxnSpPr/>
            <p:nvPr/>
          </p:nvCxnSpPr>
          <p:spPr>
            <a:xfrm>
              <a:off x="944136" y="1339304"/>
              <a:ext cx="0" cy="5315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组合 3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AFA5722-C079-4450-A06E-9884B10A9F84}"/>
              </a:ext>
            </a:extLst>
          </p:cNvPr>
          <p:cNvGrpSpPr/>
          <p:nvPr/>
        </p:nvGrpSpPr>
        <p:grpSpPr>
          <a:xfrm>
            <a:off x="8842411" y="2866626"/>
            <a:ext cx="2371802" cy="1412694"/>
            <a:chOff x="7035038" y="1433762"/>
            <a:chExt cx="2371802" cy="1412694"/>
          </a:xfrm>
        </p:grpSpPr>
        <p:sp>
          <p:nvSpPr>
            <p:cNvPr id="24" name="木先生iPPT">
              <a:extLst>
                <a:ext uri="{FF2B5EF4-FFF2-40B4-BE49-F238E27FC236}">
                  <a16:creationId xmlns:a16="http://schemas.microsoft.com/office/drawing/2014/main" id="{A9C913A5-6AD7-466E-8774-8BA50C4461F1}"/>
                </a:ext>
              </a:extLst>
            </p:cNvPr>
            <p:cNvSpPr/>
            <p:nvPr/>
          </p:nvSpPr>
          <p:spPr>
            <a:xfrm>
              <a:off x="7035038" y="1433762"/>
              <a:ext cx="2218956" cy="1412694"/>
            </a:xfrm>
            <a:prstGeom prst="rect">
              <a:avLst/>
            </a:prstGeom>
          </p:spPr>
          <p:txBody>
            <a:bodyPr wrap="square">
              <a:spAutoFit/>
            </a:bodyPr>
            <a:lstStyle/>
            <a:p>
              <a:pPr lvl="0">
                <a:lnSpc>
                  <a:spcPct val="130000"/>
                </a:lnSpc>
              </a:pP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维珍银河的飞船还需要试飞</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2</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次，于</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2022</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年会正式开始商业化服务。</a:t>
              </a:r>
              <a:endPar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lvl="0">
                <a:lnSpc>
                  <a:spcPct val="130000"/>
                </a:lnSpc>
              </a:pP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Space X</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接受日本企业家前泽友作为首位月球旅客，进行</a:t>
              </a:r>
              <a:r>
                <a:rPr lang="en-US" altLang="zh-CN"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2023</a:t>
              </a:r>
              <a:r>
                <a:rPr lang="zh-CN" altLang="en-US" sz="11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年的一周的航天飞行。</a:t>
              </a:r>
              <a:endParaRPr lang="en-US" altLang="zh-CN" sz="11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cxnSp>
          <p:nvCxnSpPr>
            <p:cNvPr id="25" name="木先生iPPT">
              <a:extLst>
                <a:ext uri="{FF2B5EF4-FFF2-40B4-BE49-F238E27FC236}">
                  <a16:creationId xmlns:a16="http://schemas.microsoft.com/office/drawing/2014/main" id="{9CB721B4-D6E9-43C4-BC05-0B36C69ABA6E}"/>
                </a:ext>
              </a:extLst>
            </p:cNvPr>
            <p:cNvCxnSpPr/>
            <p:nvPr/>
          </p:nvCxnSpPr>
          <p:spPr>
            <a:xfrm>
              <a:off x="9406840" y="1534232"/>
              <a:ext cx="0" cy="5315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4"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096334C6-69B5-48FE-AE63-ED6B0A74D613}"/>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
        <p:nvSpPr>
          <p:cNvPr id="29" name="矩形 28"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D6CE99F-BCD3-4DA7-BAD4-0147D5A16D71}"/>
              </a:ext>
            </a:extLst>
          </p:cNvPr>
          <p:cNvSpPr/>
          <p:nvPr/>
        </p:nvSpPr>
        <p:spPr>
          <a:xfrm>
            <a:off x="1221071" y="423118"/>
            <a:ext cx="1782792" cy="526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smtClean="0">
                <a:solidFill>
                  <a:srgbClr val="EEBB6A"/>
                </a:solidFill>
                <a:latin typeface="+mj-ea"/>
                <a:ea typeface="+mj-ea"/>
                <a:cs typeface="Segoe UI Light" panose="020B0502040204020203" pitchFamily="34" charset="0"/>
              </a:rPr>
              <a:t>身体素质</a:t>
            </a:r>
            <a:endParaRPr lang="zh-CN" altLang="en-US" sz="2400" b="1" dirty="0">
              <a:solidFill>
                <a:srgbClr val="EEBB6A"/>
              </a:solidFill>
              <a:latin typeface="+mj-ea"/>
              <a:ea typeface="+mj-ea"/>
              <a:cs typeface="Segoe UI Light" panose="020B0502040204020203" pitchFamily="34" charset="0"/>
            </a:endParaRPr>
          </a:p>
        </p:txBody>
      </p:sp>
      <p:sp>
        <p:nvSpPr>
          <p:cNvPr id="32" name="矩形 3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D6CE99F-BCD3-4DA7-BAD4-0147D5A16D71}"/>
              </a:ext>
            </a:extLst>
          </p:cNvPr>
          <p:cNvSpPr/>
          <p:nvPr/>
        </p:nvSpPr>
        <p:spPr>
          <a:xfrm>
            <a:off x="1281876" y="4551922"/>
            <a:ext cx="1782792" cy="526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smtClean="0">
                <a:solidFill>
                  <a:srgbClr val="EEBB6A"/>
                </a:solidFill>
                <a:latin typeface="+mj-ea"/>
                <a:ea typeface="+mj-ea"/>
                <a:cs typeface="Segoe UI Light" panose="020B0502040204020203" pitchFamily="34" charset="0"/>
              </a:rPr>
              <a:t>飞船票价</a:t>
            </a:r>
            <a:endParaRPr lang="zh-CN" altLang="en-US" sz="2400" b="1" dirty="0">
              <a:solidFill>
                <a:srgbClr val="EEBB6A"/>
              </a:solidFill>
              <a:latin typeface="+mj-ea"/>
              <a:ea typeface="+mj-ea"/>
              <a:cs typeface="Segoe UI Light" panose="020B0502040204020203" pitchFamily="34" charset="0"/>
            </a:endParaRPr>
          </a:p>
        </p:txBody>
      </p:sp>
      <p:sp>
        <p:nvSpPr>
          <p:cNvPr id="35" name="矩形 34"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D6CE99F-BCD3-4DA7-BAD4-0147D5A16D71}"/>
              </a:ext>
            </a:extLst>
          </p:cNvPr>
          <p:cNvSpPr/>
          <p:nvPr/>
        </p:nvSpPr>
        <p:spPr>
          <a:xfrm>
            <a:off x="9019903" y="2339841"/>
            <a:ext cx="1782792" cy="526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b="1" dirty="0" smtClean="0">
                <a:solidFill>
                  <a:srgbClr val="EEBB6A"/>
                </a:solidFill>
                <a:latin typeface="+mj-ea"/>
                <a:ea typeface="+mj-ea"/>
                <a:cs typeface="Segoe UI Light" panose="020B0502040204020203" pitchFamily="34" charset="0"/>
              </a:rPr>
              <a:t>发展现状</a:t>
            </a:r>
            <a:endParaRPr lang="zh-CN" altLang="en-US" sz="2400" b="1" dirty="0">
              <a:solidFill>
                <a:srgbClr val="EEBB6A"/>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2725254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C19C1BE-C7D0-4190-84FA-D4E8949344AC}"/>
              </a:ext>
            </a:extLst>
          </p:cNvPr>
          <p:cNvPicPr>
            <a:picLocks noChangeAspect="1"/>
          </p:cNvPicPr>
          <p:nvPr/>
        </p:nvPicPr>
        <p:blipFill>
          <a:blip r:embed="rId3" cstate="print">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256504" y="1514547"/>
            <a:ext cx="4751283" cy="4731486"/>
          </a:xfrm>
          <a:prstGeom prst="rect">
            <a:avLst/>
          </a:prstGeom>
        </p:spPr>
      </p:pic>
      <p:grpSp>
        <p:nvGrpSpPr>
          <p:cNvPr id="9" name="组合 8"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224E26F-AD92-43DE-86CA-DF4819B6AB2E}"/>
              </a:ext>
            </a:extLst>
          </p:cNvPr>
          <p:cNvGrpSpPr/>
          <p:nvPr/>
        </p:nvGrpSpPr>
        <p:grpSpPr>
          <a:xfrm>
            <a:off x="1194742" y="1226438"/>
            <a:ext cx="4046298" cy="2908006"/>
            <a:chOff x="6034238" y="1421310"/>
            <a:chExt cx="4046298" cy="2908006"/>
          </a:xfrm>
        </p:grpSpPr>
        <p:sp>
          <p:nvSpPr>
            <p:cNvPr id="5" name="矩形 4">
              <a:extLst>
                <a:ext uri="{FF2B5EF4-FFF2-40B4-BE49-F238E27FC236}">
                  <a16:creationId xmlns:a16="http://schemas.microsoft.com/office/drawing/2014/main" id="{ECE144D6-B8D2-4EE1-8B37-56650FD81B4A}"/>
                </a:ext>
              </a:extLst>
            </p:cNvPr>
            <p:cNvSpPr/>
            <p:nvPr/>
          </p:nvSpPr>
          <p:spPr>
            <a:xfrm>
              <a:off x="6042835" y="1421310"/>
              <a:ext cx="4035294" cy="1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66CC0ED1-9864-4526-AEAB-1CE923A66BFB}"/>
                </a:ext>
              </a:extLst>
            </p:cNvPr>
            <p:cNvSpPr/>
            <p:nvPr/>
          </p:nvSpPr>
          <p:spPr>
            <a:xfrm rot="5400000">
              <a:off x="4597870" y="2869541"/>
              <a:ext cx="2893193" cy="1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08865E14-8C35-4FDA-AFB8-22700183C48D}"/>
                </a:ext>
              </a:extLst>
            </p:cNvPr>
            <p:cNvSpPr/>
            <p:nvPr/>
          </p:nvSpPr>
          <p:spPr>
            <a:xfrm>
              <a:off x="6034238" y="4311316"/>
              <a:ext cx="3240000" cy="1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AC41A489-9C54-4602-95FE-8B33A3BAE9E1}"/>
                </a:ext>
              </a:extLst>
            </p:cNvPr>
            <p:cNvSpPr/>
            <p:nvPr/>
          </p:nvSpPr>
          <p:spPr>
            <a:xfrm rot="5400000" flipV="1">
              <a:off x="9027536" y="2459497"/>
              <a:ext cx="2088000" cy="1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DC3F3DA-9D4C-409B-ACCA-EF6C9203CCC8}"/>
              </a:ext>
            </a:extLst>
          </p:cNvPr>
          <p:cNvSpPr txBox="1"/>
          <p:nvPr/>
        </p:nvSpPr>
        <p:spPr>
          <a:xfrm>
            <a:off x="1756983" y="1638441"/>
            <a:ext cx="3204000" cy="2062103"/>
          </a:xfrm>
          <a:prstGeom prst="rect">
            <a:avLst/>
          </a:prstGeom>
          <a:noFill/>
        </p:spPr>
        <p:txBody>
          <a:bodyPr wrap="square" rtlCol="0">
            <a:spAutoFit/>
          </a:bodyPr>
          <a:lstStyle/>
          <a:p>
            <a:r>
              <a:rPr lang="zh-CN" altLang="en-US" sz="3200" b="1" dirty="0" smtClean="0">
                <a:solidFill>
                  <a:schemeClr val="bg1"/>
                </a:solidFill>
                <a:effectLst>
                  <a:outerShdw blurRad="38100" dist="38100" dir="2700000" algn="tl">
                    <a:srgbClr val="000000">
                      <a:alpha val="43137"/>
                    </a:srgbClr>
                  </a:outerShdw>
                </a:effectLst>
              </a:rPr>
              <a:t>请温柔的</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a:solidFill>
                  <a:schemeClr val="bg1"/>
                </a:solidFill>
                <a:effectLst>
                  <a:outerShdw blurRad="38100" dist="38100" dir="2700000" algn="tl">
                    <a:srgbClr val="000000">
                      <a:alpha val="43137"/>
                    </a:srgbClr>
                  </a:outerShdw>
                </a:effectLst>
              </a:rPr>
              <a:t>坠入宇宙</a:t>
            </a:r>
            <a:r>
              <a:rPr lang="zh-CN" altLang="en-US" sz="3200" b="1" dirty="0" smtClean="0">
                <a:solidFill>
                  <a:schemeClr val="bg1"/>
                </a:solidFill>
                <a:effectLst>
                  <a:outerShdw blurRad="38100" dist="38100" dir="2700000" algn="tl">
                    <a:srgbClr val="000000">
                      <a:alpha val="43137"/>
                    </a:srgbClr>
                  </a:outerShdw>
                </a:effectLst>
              </a:rPr>
              <a:t>吧</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a:solidFill>
                  <a:schemeClr val="bg1"/>
                </a:solidFill>
                <a:effectLst>
                  <a:outerShdw blurRad="38100" dist="38100" dir="2700000" algn="tl">
                    <a:srgbClr val="000000">
                      <a:alpha val="43137"/>
                    </a:srgbClr>
                  </a:outerShdw>
                </a:effectLst>
              </a:rPr>
              <a:t>带</a:t>
            </a:r>
            <a:r>
              <a:rPr lang="zh-CN" altLang="en-US" sz="3200" b="1" dirty="0" smtClean="0">
                <a:solidFill>
                  <a:schemeClr val="bg1"/>
                </a:solidFill>
                <a:effectLst>
                  <a:outerShdw blurRad="38100" dist="38100" dir="2700000" algn="tl">
                    <a:srgbClr val="000000">
                      <a:alpha val="43137"/>
                    </a:srgbClr>
                  </a:outerShdw>
                </a:effectLst>
              </a:rPr>
              <a:t>着爱和勇气</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smtClean="0">
                <a:solidFill>
                  <a:schemeClr val="bg1"/>
                </a:solidFill>
                <a:effectLst>
                  <a:outerShdw blurRad="38100" dist="38100" dir="2700000" algn="tl">
                    <a:srgbClr val="000000">
                      <a:alpha val="43137"/>
                    </a:srgbClr>
                  </a:outerShdw>
                </a:effectLst>
              </a:rPr>
              <a:t>在所不惜</a:t>
            </a:r>
            <a:endParaRPr lang="en-US" altLang="zh-CN" sz="3200" b="1" dirty="0" smtClean="0">
              <a:solidFill>
                <a:schemeClr val="bg1"/>
              </a:solidFill>
              <a:effectLst>
                <a:outerShdw blurRad="38100" dist="38100" dir="2700000" algn="tl">
                  <a:srgbClr val="000000">
                    <a:alpha val="43137"/>
                  </a:srgbClr>
                </a:outerShdw>
              </a:effectLst>
            </a:endParaRPr>
          </a:p>
        </p:txBody>
      </p:sp>
      <p:cxnSp>
        <p:nvCxnSpPr>
          <p:cNvPr id="12"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0D69454-A3DE-4018-AE86-14EF17D290FC}"/>
              </a:ext>
            </a:extLst>
          </p:cNvPr>
          <p:cNvCxnSpPr/>
          <p:nvPr/>
        </p:nvCxnSpPr>
        <p:spPr>
          <a:xfrm>
            <a:off x="3506105" y="3426437"/>
            <a:ext cx="37531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图表 1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E6A51189-9064-414B-BA1E-A829CC1AA417}"/>
              </a:ext>
            </a:extLst>
          </p:cNvPr>
          <p:cNvGraphicFramePr/>
          <p:nvPr>
            <p:extLst>
              <p:ext uri="{D42A27DB-BD31-4B8C-83A1-F6EECF244321}">
                <p14:modId xmlns:p14="http://schemas.microsoft.com/office/powerpoint/2010/main" val="2452022884"/>
              </p:ext>
            </p:extLst>
          </p:nvPr>
        </p:nvGraphicFramePr>
        <p:xfrm>
          <a:off x="6312708" y="938279"/>
          <a:ext cx="4591986" cy="3717525"/>
        </p:xfrm>
        <a:graphic>
          <a:graphicData uri="http://schemas.openxmlformats.org/drawingml/2006/chart">
            <c:chart xmlns:c="http://schemas.openxmlformats.org/drawingml/2006/chart" xmlns:r="http://schemas.openxmlformats.org/officeDocument/2006/relationships" r:id="rId5"/>
          </a:graphicData>
        </a:graphic>
      </p:graphicFrame>
      <p:sp>
        <p:nvSpPr>
          <p:cNvPr id="23"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B22E294-FDC9-4AB7-BC2C-967B276E019E}"/>
              </a:ext>
            </a:extLst>
          </p:cNvPr>
          <p:cNvSpPr txBox="1"/>
          <p:nvPr/>
        </p:nvSpPr>
        <p:spPr>
          <a:xfrm>
            <a:off x="6342688" y="4745744"/>
            <a:ext cx="4243329" cy="1200329"/>
          </a:xfrm>
          <a:prstGeom prst="rect">
            <a:avLst/>
          </a:prstGeom>
          <a:noFill/>
        </p:spPr>
        <p:txBody>
          <a:bodyPr wrap="square" rtlCol="0">
            <a:spAutoFit/>
          </a:bodyPr>
          <a:lstStyle/>
          <a:p>
            <a:pPr>
              <a:lnSpc>
                <a:spcPct val="150000"/>
              </a:lnSpc>
            </a:pPr>
            <a:r>
              <a:rPr lang="zh-CN" altLang="en-US" sz="12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当我们注意太空的时候，我们也是在寻找自己的起源，我们的故事就是宇宙的故事，因为我们是恒星真正的孩子。注入进我们身体的，每一个原子和分子，就是从宇宙大爆炸到现在，全部的历史。</a:t>
            </a:r>
            <a:endParaRPr lang="en-US" altLang="zh-CN" sz="12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24"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AF8CDD2-AE05-45C6-9129-F4B772EAF944}"/>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4031368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7BA4A67-6499-4934-8741-AB9D665A1A7F}"/>
              </a:ext>
            </a:extLst>
          </p:cNvPr>
          <p:cNvPicPr>
            <a:picLocks noChangeAspect="1"/>
          </p:cNvPicPr>
          <p:nvPr/>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2941319" y="575310"/>
            <a:ext cx="5904635" cy="5855970"/>
          </a:xfrm>
          <a:prstGeom prst="rect">
            <a:avLst/>
          </a:prstGeom>
        </p:spPr>
      </p:pic>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E0819A8-9991-4EA6-B2E8-D80FE2FBFABE}"/>
              </a:ext>
            </a:extLst>
          </p:cNvPr>
          <p:cNvSpPr txBox="1"/>
          <p:nvPr/>
        </p:nvSpPr>
        <p:spPr>
          <a:xfrm>
            <a:off x="3545461" y="2472690"/>
            <a:ext cx="4948678" cy="1323439"/>
          </a:xfrm>
          <a:prstGeom prst="rect">
            <a:avLst/>
          </a:prstGeom>
          <a:noFill/>
        </p:spPr>
        <p:txBody>
          <a:bodyPr wrap="square" rtlCol="0">
            <a:spAutoFit/>
          </a:bodyPr>
          <a:lstStyle/>
          <a:p>
            <a:pPr algn="dist"/>
            <a:r>
              <a:rPr lang="en-US" altLang="zh-CN" sz="8000" dirty="0">
                <a:solidFill>
                  <a:schemeClr val="bg1"/>
                </a:solidFill>
                <a:effectLst>
                  <a:outerShdw blurRad="127000" dist="38100" dir="2700000" algn="tl">
                    <a:srgbClr val="000000">
                      <a:alpha val="40000"/>
                    </a:srgbClr>
                  </a:outerShdw>
                </a:effectLst>
              </a:rPr>
              <a:t>PART.04</a:t>
            </a:r>
            <a:endParaRPr lang="zh-CN" altLang="en-US" sz="8000" dirty="0">
              <a:solidFill>
                <a:schemeClr val="bg1"/>
              </a:solidFill>
              <a:effectLst>
                <a:outerShdw blurRad="127000" dist="38100" dir="2700000" algn="tl">
                  <a:srgbClr val="000000">
                    <a:alpha val="40000"/>
                  </a:srgbClr>
                </a:outerShdw>
              </a:effectLst>
            </a:endParaRPr>
          </a:p>
        </p:txBody>
      </p:sp>
      <p:sp>
        <p:nv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2D25000-1305-4BBC-88E4-FD2890D6BBAD}"/>
              </a:ext>
            </a:extLst>
          </p:cNvPr>
          <p:cNvSpPr txBox="1"/>
          <p:nvPr/>
        </p:nvSpPr>
        <p:spPr>
          <a:xfrm>
            <a:off x="3590925" y="3735169"/>
            <a:ext cx="4857750" cy="338554"/>
          </a:xfrm>
          <a:prstGeom prst="rect">
            <a:avLst/>
          </a:prstGeom>
          <a:noFill/>
        </p:spPr>
        <p:txBody>
          <a:bodyPr wrap="square" rtlCol="0">
            <a:spAutoFit/>
          </a:bodyPr>
          <a:lstStyle/>
          <a:p>
            <a:pPr algn="dist"/>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sp>
        <p:nvSp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6FA4692-0DE2-40FB-A4CF-C979C808A196}"/>
              </a:ext>
            </a:extLst>
          </p:cNvPr>
          <p:cNvSpPr txBox="1"/>
          <p:nvPr/>
        </p:nvSpPr>
        <p:spPr>
          <a:xfrm>
            <a:off x="3143683" y="4213860"/>
            <a:ext cx="5904635" cy="652486"/>
          </a:xfrm>
          <a:prstGeom prst="rect">
            <a:avLst/>
          </a:prstGeom>
          <a:noFill/>
        </p:spPr>
        <p:txBody>
          <a:bodyPr wrap="square" rtlCol="0">
            <a:spAutoFit/>
          </a:bodyPr>
          <a:lstStyle>
            <a:defPPr>
              <a:defRPr lang="zh-CN"/>
            </a:defPPr>
            <a:lvl1pPr algn="ctr">
              <a:lnSpc>
                <a:spcPct val="130000"/>
              </a:lnSpc>
              <a:defRPr sz="140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defRPr>
            </a:lvl1pPr>
          </a:lstStyle>
          <a:p>
            <a:r>
              <a:rPr lang="en-US" altLang="zh-CN" dirty="0"/>
              <a:t>Grave men, near death, who see with blinding sight. Blind eyes could blaze like meteors and be gay, Rage, rage against the dying of the light.</a:t>
            </a:r>
          </a:p>
        </p:txBody>
      </p:sp>
      <p:pic>
        <p:nvPic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DB353C9-C050-460C-A430-0EA994092337}"/>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rot="20758733">
            <a:off x="8575517" y="3121137"/>
            <a:ext cx="752548" cy="764315"/>
          </a:xfrm>
          <a:prstGeom prst="rect">
            <a:avLst/>
          </a:prstGeom>
        </p:spPr>
      </p:pic>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46905F1-FC67-4DD3-B369-033653E932AF}"/>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3242711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0B88A882-C439-4D24-8566-43E3B4173371}"/>
              </a:ext>
            </a:extLst>
          </p:cNvPr>
          <p:cNvGrpSpPr/>
          <p:nvPr/>
        </p:nvGrpSpPr>
        <p:grpSpPr>
          <a:xfrm>
            <a:off x="6940446" y="1762069"/>
            <a:ext cx="4115932" cy="3064042"/>
            <a:chOff x="1325800" y="1880937"/>
            <a:chExt cx="4115932" cy="3064042"/>
          </a:xfrm>
        </p:grpSpPr>
        <p:sp>
          <p:nvSpPr>
            <p:cNvPr id="5" name="木先生iPPT">
              <a:extLst>
                <a:ext uri="{FF2B5EF4-FFF2-40B4-BE49-F238E27FC236}">
                  <a16:creationId xmlns:a16="http://schemas.microsoft.com/office/drawing/2014/main" id="{E8777790-8ECF-4448-90B4-961E34D12B32}"/>
                </a:ext>
              </a:extLst>
            </p:cNvPr>
            <p:cNvSpPr txBox="1"/>
            <p:nvPr/>
          </p:nvSpPr>
          <p:spPr>
            <a:xfrm>
              <a:off x="2388171" y="2214570"/>
              <a:ext cx="2807368" cy="1862048"/>
            </a:xfrm>
            <a:prstGeom prst="rect">
              <a:avLst/>
            </a:prstGeom>
            <a:noFill/>
          </p:spPr>
          <p:txBody>
            <a:bodyPr wrap="square" rtlCol="0">
              <a:spAutoFit/>
            </a:bodyPr>
            <a:lstStyle/>
            <a:p>
              <a:pPr algn="ctr"/>
              <a:r>
                <a:rPr lang="en-US" altLang="zh-CN" sz="11500" dirty="0" smtClean="0">
                  <a:solidFill>
                    <a:schemeClr val="accent1"/>
                  </a:solidFill>
                </a:rPr>
                <a:t>24</a:t>
              </a:r>
              <a:r>
                <a:rPr lang="en-US" altLang="zh-CN" sz="5400" dirty="0" smtClean="0">
                  <a:solidFill>
                    <a:schemeClr val="accent1"/>
                  </a:solidFill>
                </a:rPr>
                <a:t>%</a:t>
              </a:r>
              <a:endParaRPr lang="en-US" altLang="zh-CN" sz="11500" dirty="0">
                <a:solidFill>
                  <a:schemeClr val="accent1"/>
                </a:solidFill>
              </a:endParaRPr>
            </a:p>
          </p:txBody>
        </p:sp>
        <p:sp>
          <p:nvSpPr>
            <p:cNvPr id="6" name="木先生iPPT">
              <a:extLst>
                <a:ext uri="{FF2B5EF4-FFF2-40B4-BE49-F238E27FC236}">
                  <a16:creationId xmlns:a16="http://schemas.microsoft.com/office/drawing/2014/main" id="{49109AE5-752C-4A8C-A9E0-96FCFCB54CFD}"/>
                </a:ext>
              </a:extLst>
            </p:cNvPr>
            <p:cNvSpPr txBox="1"/>
            <p:nvPr/>
          </p:nvSpPr>
          <p:spPr>
            <a:xfrm>
              <a:off x="2524924" y="3938119"/>
              <a:ext cx="2486527" cy="276999"/>
            </a:xfrm>
            <a:prstGeom prst="rect">
              <a:avLst/>
            </a:prstGeom>
            <a:noFill/>
          </p:spPr>
          <p:txBody>
            <a:bodyPr wrap="square" rtlCol="0">
              <a:spAutoFit/>
            </a:bodyPr>
            <a:lstStyle/>
            <a:p>
              <a:pPr algn="dist"/>
              <a:r>
                <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寄蜉蝣于天地，渺沧海之一粟</a:t>
              </a:r>
            </a:p>
          </p:txBody>
        </p:sp>
        <p:sp>
          <p:nvSpPr>
            <p:cNvPr id="4" name="木先生iPPT">
              <a:extLst>
                <a:ext uri="{FF2B5EF4-FFF2-40B4-BE49-F238E27FC236}">
                  <a16:creationId xmlns:a16="http://schemas.microsoft.com/office/drawing/2014/main" id="{2F0D1EE6-9CA8-45A2-A3A5-31F1CC249B85}"/>
                </a:ext>
              </a:extLst>
            </p:cNvPr>
            <p:cNvSpPr/>
            <p:nvPr/>
          </p:nvSpPr>
          <p:spPr>
            <a:xfrm>
              <a:off x="1325800" y="1880937"/>
              <a:ext cx="4115932" cy="30640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392FE2A-50E4-4FF3-925A-E01A077EAC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154367" y="437835"/>
            <a:ext cx="4865320" cy="5862410"/>
          </a:xfrm>
          <a:prstGeom prst="rect">
            <a:avLst/>
          </a:prstGeom>
        </p:spPr>
      </p:pic>
      <p:sp>
        <p:nvSp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FC8A241-E117-4F04-B5CE-CE6AC89F2F72}"/>
              </a:ext>
            </a:extLst>
          </p:cNvPr>
          <p:cNvSpPr txBox="1"/>
          <p:nvPr/>
        </p:nvSpPr>
        <p:spPr>
          <a:xfrm>
            <a:off x="1126811" y="950362"/>
            <a:ext cx="3167266" cy="461665"/>
          </a:xfrm>
          <a:prstGeom prst="rect">
            <a:avLst/>
          </a:prstGeom>
          <a:noFill/>
        </p:spPr>
        <p:txBody>
          <a:bodyPr wrap="square" rtlCol="0">
            <a:spAutoFit/>
          </a:bodyPr>
          <a:lstStyle/>
          <a:p>
            <a:pPr>
              <a:lnSpc>
                <a:spcPct val="120000"/>
              </a:lnSpc>
            </a:pPr>
            <a:r>
              <a:rPr lang="zh-CN" altLang="en-US" sz="2000" b="1" dirty="0" smtClean="0">
                <a:solidFill>
                  <a:schemeClr val="accent1"/>
                </a:solidFill>
                <a:effectLst>
                  <a:outerShdw blurRad="38100" dist="38100" dir="2700000" algn="tl">
                    <a:srgbClr val="000000">
                      <a:alpha val="43137"/>
                    </a:srgbClr>
                  </a:outerShdw>
                </a:effectLst>
              </a:rPr>
              <a:t>不要温顺的走进那良夜</a:t>
            </a:r>
            <a:endParaRPr lang="en-US" altLang="zh-CN" sz="2000" b="1" dirty="0">
              <a:solidFill>
                <a:schemeClr val="accent1"/>
              </a:solidFill>
              <a:effectLst>
                <a:outerShdw blurRad="38100" dist="38100" dir="2700000" algn="tl">
                  <a:srgbClr val="000000">
                    <a:alpha val="43137"/>
                  </a:srgbClr>
                </a:outerShdw>
              </a:effectLst>
            </a:endParaRPr>
          </a:p>
        </p:txBody>
      </p:sp>
      <p:cxnSp>
        <p:nvCxn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81A5932-A9CA-4A53-B655-49818D0665DF}"/>
              </a:ext>
            </a:extLst>
          </p:cNvPr>
          <p:cNvCxnSpPr>
            <a:cxnSpLocks/>
          </p:cNvCxnSpPr>
          <p:nvPr/>
        </p:nvCxnSpPr>
        <p:spPr>
          <a:xfrm>
            <a:off x="1444976" y="3469988"/>
            <a:ext cx="318147"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3BFA2DB-D9D0-4164-8EFA-57206721246A}"/>
              </a:ext>
            </a:extLst>
          </p:cNvPr>
          <p:cNvSpPr/>
          <p:nvPr/>
        </p:nvSpPr>
        <p:spPr>
          <a:xfrm>
            <a:off x="1143062" y="1412027"/>
            <a:ext cx="3274111" cy="1873783"/>
          </a:xfrm>
          <a:prstGeom prst="rect">
            <a:avLst/>
          </a:prstGeom>
        </p:spPr>
        <p:txBody>
          <a:bodyPr wrap="square">
            <a:spAutoFit/>
          </a:bodyPr>
          <a:lstStyle/>
          <a:p>
            <a:pPr lvl="0">
              <a:lnSpc>
                <a:spcPct val="130000"/>
              </a:lnSpc>
            </a:pP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       我</a:t>
            </a:r>
            <a:r>
              <a:rPr lang="zh-CN" altLang="en-US"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经历了一些看起来很有意义很值得怀念但实际上放在宇宙无数年的历史里是毫无价值的变迁，喜欢这颗星球上的各种游戏，电子产品，音乐和许许多多新鲜事物，喜欢善良的人们</a:t>
            </a: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endParaRPr lang="en-US" altLang="zh-CN"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lvl="0">
              <a:lnSpc>
                <a:spcPct val="130000"/>
              </a:lnSpc>
            </a:pP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       所有</a:t>
            </a:r>
            <a:r>
              <a:rPr lang="zh-CN" altLang="en-US"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的“你还活在人们心中”都是现世的意义，是活着的人们的意义，</a:t>
            </a: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或者换</a:t>
            </a:r>
            <a:r>
              <a:rPr lang="zh-CN" altLang="en-US"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个词可能更容易理解</a:t>
            </a:r>
            <a:r>
              <a:rPr lang="en-US" altLang="zh-CN"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r>
              <a:rPr lang="zh-CN" altLang="en-US"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它是被你吃下的那份面包。从它被你吞咽的那一刻起，这个世界就没有它了。排泄物呢，排泄物不是它，就像你的骨灰不是你一样。</a:t>
            </a:r>
            <a:endParaRPr lang="en-US" altLang="zh-CN"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10" name="矩形 9"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03775CD-A2E0-44EC-AD41-212862CD862B}"/>
              </a:ext>
            </a:extLst>
          </p:cNvPr>
          <p:cNvSpPr/>
          <p:nvPr/>
        </p:nvSpPr>
        <p:spPr>
          <a:xfrm>
            <a:off x="1187485" y="4777195"/>
            <a:ext cx="3229687" cy="692497"/>
          </a:xfrm>
          <a:prstGeom prst="rect">
            <a:avLst/>
          </a:prstGeom>
        </p:spPr>
        <p:txBody>
          <a:bodyPr wrap="square">
            <a:spAutoFit/>
          </a:bodyPr>
          <a:lstStyle/>
          <a:p>
            <a:pPr lvl="0">
              <a:lnSpc>
                <a:spcPct val="130000"/>
              </a:lnSpc>
            </a:pP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未来，作为</a:t>
            </a:r>
            <a:r>
              <a:rPr lang="en-US" altLang="zh-CN"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UED</a:t>
            </a:r>
            <a:r>
              <a:rPr lang="zh-CN" altLang="en-US" sz="10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的一名小前端，希望自己能够尽全力的打怪升级，快快长大，尽快融入团队，尽快能独立跟项目，尽可能赚够船票钱</a:t>
            </a:r>
            <a:r>
              <a:rPr lang="zh-CN" altLang="en-US"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endParaRPr lang="en-US" altLang="zh-CN" sz="10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12"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7E56233-76B5-424A-A80F-89E4C7D25D71}"/>
              </a:ext>
            </a:extLst>
          </p:cNvPr>
          <p:cNvSpPr txBox="1"/>
          <p:nvPr/>
        </p:nvSpPr>
        <p:spPr>
          <a:xfrm>
            <a:off x="1126811" y="3590818"/>
            <a:ext cx="3290362" cy="1200329"/>
          </a:xfrm>
          <a:prstGeom prst="rect">
            <a:avLst/>
          </a:prstGeom>
          <a:noFill/>
        </p:spPr>
        <p:txBody>
          <a:bodyPr wrap="square" rtlCol="0">
            <a:spAutoFit/>
          </a:bodyPr>
          <a:lstStyle/>
          <a:p>
            <a:pPr>
              <a:lnSpc>
                <a:spcPct val="120000"/>
              </a:lnSpc>
            </a:pPr>
            <a:r>
              <a:rPr lang="zh-CN" altLang="en-US" sz="2000" b="1" dirty="0" smtClean="0">
                <a:solidFill>
                  <a:schemeClr val="accent1"/>
                </a:solidFill>
                <a:effectLst>
                  <a:outerShdw blurRad="38100" dist="38100" dir="2700000" algn="tl">
                    <a:srgbClr val="000000">
                      <a:alpha val="43137"/>
                    </a:srgbClr>
                  </a:outerShdw>
                </a:effectLst>
              </a:rPr>
              <a:t>不是</a:t>
            </a:r>
            <a:r>
              <a:rPr lang="zh-CN" altLang="en-US" sz="2000" b="1" dirty="0">
                <a:solidFill>
                  <a:schemeClr val="accent1"/>
                </a:solidFill>
                <a:effectLst>
                  <a:outerShdw blurRad="38100" dist="38100" dir="2700000" algn="tl">
                    <a:srgbClr val="000000">
                      <a:alpha val="43137"/>
                    </a:srgbClr>
                  </a:outerShdw>
                </a:effectLst>
              </a:rPr>
              <a:t>因为你是奥特曼才能变成光，而是因为你心中有光才能变成奥特曼</a:t>
            </a:r>
            <a:endParaRPr lang="en-US" altLang="zh-CN" sz="2000" b="1" dirty="0">
              <a:solidFill>
                <a:schemeClr val="accent1"/>
              </a:solidFill>
              <a:effectLst>
                <a:outerShdw blurRad="38100" dist="38100" dir="2700000" algn="tl">
                  <a:srgbClr val="000000">
                    <a:alpha val="43137"/>
                  </a:srgbClr>
                </a:outerShdw>
              </a:effectLst>
            </a:endParaRPr>
          </a:p>
        </p:txBody>
      </p:sp>
      <p:sp>
        <p:nvSpPr>
          <p:cNvPr id="13"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84D0DCA-E214-4EBA-B365-95CF85683DE0}"/>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9010801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6A4004B-7975-47E1-BCFE-CFC77DF1E4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文本框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44C1379-C9EF-4946-B39A-A5E6CD3918B9}"/>
              </a:ext>
            </a:extLst>
          </p:cNvPr>
          <p:cNvSpPr txBox="1"/>
          <p:nvPr/>
        </p:nvSpPr>
        <p:spPr>
          <a:xfrm>
            <a:off x="4523874" y="4732420"/>
            <a:ext cx="3048000" cy="1107996"/>
          </a:xfrm>
          <a:prstGeom prst="rect">
            <a:avLst/>
          </a:prstGeom>
          <a:noFill/>
        </p:spPr>
        <p:txBody>
          <a:bodyPr wrap="square" rtlCol="0">
            <a:spAutoFit/>
          </a:bodyPr>
          <a:lstStyle/>
          <a:p>
            <a:pPr algn="ctr"/>
            <a:r>
              <a:rPr lang="en-US" altLang="zh-CN" sz="6600" dirty="0">
                <a:solidFill>
                  <a:schemeClr val="bg1"/>
                </a:solidFill>
                <a:latin typeface="微软雅黑 Light" panose="020B0502040204020203" pitchFamily="34" charset="-122"/>
                <a:ea typeface="微软雅黑 Light" panose="020B0502040204020203" pitchFamily="34" charset="-122"/>
              </a:rPr>
              <a:t>Q </a:t>
            </a:r>
            <a:r>
              <a:rPr lang="en-US" altLang="zh-CN" sz="3200" dirty="0">
                <a:solidFill>
                  <a:schemeClr val="bg1"/>
                </a:solidFill>
                <a:latin typeface="微软雅黑 Light" panose="020B0502040204020203" pitchFamily="34" charset="-122"/>
                <a:ea typeface="微软雅黑 Light" panose="020B0502040204020203" pitchFamily="34" charset="-122"/>
              </a:rPr>
              <a:t>&amp;</a:t>
            </a:r>
            <a:r>
              <a:rPr lang="en-US" altLang="zh-CN" sz="6600" dirty="0">
                <a:solidFill>
                  <a:schemeClr val="bg1"/>
                </a:solidFill>
                <a:latin typeface="微软雅黑 Light" panose="020B0502040204020203" pitchFamily="34" charset="-122"/>
                <a:ea typeface="微软雅黑 Light" panose="020B0502040204020203" pitchFamily="34" charset="-122"/>
              </a:rPr>
              <a:t> A</a:t>
            </a:r>
            <a:endParaRPr lang="zh-CN" altLang="en-US" sz="6600" dirty="0">
              <a:solidFill>
                <a:schemeClr val="bg1"/>
              </a:solidFill>
              <a:latin typeface="微软雅黑 Light" panose="020B0502040204020203" pitchFamily="34" charset="-122"/>
              <a:ea typeface="微软雅黑 Light" panose="020B0502040204020203" pitchFamily="34" charset="-122"/>
            </a:endParaRPr>
          </a:p>
        </p:txBody>
      </p:sp>
      <p:sp>
        <p:nvSpPr>
          <p:cNvPr id="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A5C6692-3EC1-40F8-A821-A99B8BE736C4}"/>
              </a:ext>
            </a:extLst>
          </p:cNvPr>
          <p:cNvSpPr txBox="1"/>
          <p:nvPr/>
        </p:nvSpPr>
        <p:spPr>
          <a:xfrm>
            <a:off x="3611312" y="2412718"/>
            <a:ext cx="4969376" cy="338554"/>
          </a:xfrm>
          <a:prstGeom prst="rect">
            <a:avLst/>
          </a:prstGeom>
          <a:noFill/>
        </p:spPr>
        <p:txBody>
          <a:bodyPr wrap="square" rtlCol="0">
            <a:spAutoFit/>
          </a:bodyPr>
          <a:lstStyle/>
          <a:p>
            <a:pPr algn="dist"/>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grpSp>
        <p:nvGrpSpPr>
          <p:cNvPr id="6" name="组合 5"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21BF8FC-C137-4271-AD62-229747C0F8CB}"/>
              </a:ext>
            </a:extLst>
          </p:cNvPr>
          <p:cNvGrpSpPr/>
          <p:nvPr/>
        </p:nvGrpSpPr>
        <p:grpSpPr>
          <a:xfrm>
            <a:off x="3382307" y="1086955"/>
            <a:ext cx="5491554" cy="1446550"/>
            <a:chOff x="2803291" y="4464163"/>
            <a:chExt cx="5491554" cy="1446550"/>
          </a:xfrm>
        </p:grpSpPr>
        <p:sp>
          <p:nvSpPr>
            <p:cNvPr id="7" name="矩形 6">
              <a:extLst>
                <a:ext uri="{FF2B5EF4-FFF2-40B4-BE49-F238E27FC236}">
                  <a16:creationId xmlns:a16="http://schemas.microsoft.com/office/drawing/2014/main" id="{9A17D6C8-29B0-46DD-8870-2FC6D9F637D6}"/>
                </a:ext>
              </a:extLst>
            </p:cNvPr>
            <p:cNvSpPr/>
            <p:nvPr/>
          </p:nvSpPr>
          <p:spPr>
            <a:xfrm>
              <a:off x="2803291"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A</a:t>
              </a:r>
              <a:endParaRPr lang="zh-CN" altLang="en-US" sz="1200" dirty="0">
                <a:gradFill>
                  <a:gsLst>
                    <a:gs pos="0">
                      <a:schemeClr val="tx1"/>
                    </a:gs>
                    <a:gs pos="50000">
                      <a:schemeClr val="bg1"/>
                    </a:gs>
                  </a:gsLst>
                  <a:lin ang="10800000" scaled="1"/>
                </a:gradFill>
              </a:endParaRPr>
            </a:p>
          </p:txBody>
        </p:sp>
        <p:sp>
          <p:nvSpPr>
            <p:cNvPr id="8" name="矩形 7">
              <a:extLst>
                <a:ext uri="{FF2B5EF4-FFF2-40B4-BE49-F238E27FC236}">
                  <a16:creationId xmlns:a16="http://schemas.microsoft.com/office/drawing/2014/main" id="{4B460394-39C9-4022-9FEA-AA611089E6AB}"/>
                </a:ext>
              </a:extLst>
            </p:cNvPr>
            <p:cNvSpPr/>
            <p:nvPr/>
          </p:nvSpPr>
          <p:spPr>
            <a:xfrm>
              <a:off x="3594400"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N</a:t>
              </a:r>
              <a:endParaRPr lang="zh-CN" altLang="en-US" sz="1200" dirty="0">
                <a:gradFill>
                  <a:gsLst>
                    <a:gs pos="0">
                      <a:schemeClr val="tx1"/>
                    </a:gs>
                    <a:gs pos="50000">
                      <a:schemeClr val="bg1"/>
                    </a:gs>
                  </a:gsLst>
                  <a:lin ang="10800000" scaled="1"/>
                </a:gradFill>
              </a:endParaRPr>
            </a:p>
          </p:txBody>
        </p:sp>
        <p:sp>
          <p:nvSpPr>
            <p:cNvPr id="9" name="矩形 8">
              <a:extLst>
                <a:ext uri="{FF2B5EF4-FFF2-40B4-BE49-F238E27FC236}">
                  <a16:creationId xmlns:a16="http://schemas.microsoft.com/office/drawing/2014/main" id="{E43D2F9D-65BC-46EC-A94C-4DD3F2D7283F}"/>
                </a:ext>
              </a:extLst>
            </p:cNvPr>
            <p:cNvSpPr/>
            <p:nvPr/>
          </p:nvSpPr>
          <p:spPr>
            <a:xfrm>
              <a:off x="4337383"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S</a:t>
              </a:r>
              <a:endParaRPr lang="zh-CN" altLang="en-US" sz="1200" dirty="0">
                <a:gradFill>
                  <a:gsLst>
                    <a:gs pos="0">
                      <a:schemeClr val="tx1"/>
                    </a:gs>
                    <a:gs pos="50000">
                      <a:schemeClr val="bg1"/>
                    </a:gs>
                  </a:gsLst>
                  <a:lin ang="10800000" scaled="1"/>
                </a:gradFill>
              </a:endParaRPr>
            </a:p>
          </p:txBody>
        </p:sp>
        <p:sp>
          <p:nvSpPr>
            <p:cNvPr id="10" name="矩形 9">
              <a:extLst>
                <a:ext uri="{FF2B5EF4-FFF2-40B4-BE49-F238E27FC236}">
                  <a16:creationId xmlns:a16="http://schemas.microsoft.com/office/drawing/2014/main" id="{260E35C1-07E9-4A16-9992-2C0BB1762BA3}"/>
                </a:ext>
              </a:extLst>
            </p:cNvPr>
            <p:cNvSpPr/>
            <p:nvPr/>
          </p:nvSpPr>
          <p:spPr>
            <a:xfrm>
              <a:off x="5256828"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W</a:t>
              </a:r>
              <a:endParaRPr lang="zh-CN" altLang="en-US" sz="1200" dirty="0">
                <a:gradFill>
                  <a:gsLst>
                    <a:gs pos="0">
                      <a:schemeClr val="tx1"/>
                    </a:gs>
                    <a:gs pos="50000">
                      <a:schemeClr val="bg1"/>
                    </a:gs>
                  </a:gsLst>
                  <a:lin ang="10800000" scaled="1"/>
                </a:gradFill>
              </a:endParaRPr>
            </a:p>
          </p:txBody>
        </p:sp>
        <p:sp>
          <p:nvSpPr>
            <p:cNvPr id="11" name="矩形 10">
              <a:extLst>
                <a:ext uri="{FF2B5EF4-FFF2-40B4-BE49-F238E27FC236}">
                  <a16:creationId xmlns:a16="http://schemas.microsoft.com/office/drawing/2014/main" id="{D97420B2-583F-46AE-951C-97449BAFEBA8}"/>
                </a:ext>
              </a:extLst>
            </p:cNvPr>
            <p:cNvSpPr/>
            <p:nvPr/>
          </p:nvSpPr>
          <p:spPr>
            <a:xfrm>
              <a:off x="6096063"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E</a:t>
              </a:r>
              <a:endParaRPr lang="zh-CN" altLang="en-US" sz="1200" dirty="0">
                <a:gradFill>
                  <a:gsLst>
                    <a:gs pos="0">
                      <a:schemeClr val="tx1"/>
                    </a:gs>
                    <a:gs pos="50000">
                      <a:schemeClr val="bg1"/>
                    </a:gs>
                  </a:gsLst>
                  <a:lin ang="10800000" scaled="1"/>
                </a:gradFill>
              </a:endParaRPr>
            </a:p>
          </p:txBody>
        </p:sp>
        <p:sp>
          <p:nvSpPr>
            <p:cNvPr id="12" name="矩形 11">
              <a:extLst>
                <a:ext uri="{FF2B5EF4-FFF2-40B4-BE49-F238E27FC236}">
                  <a16:creationId xmlns:a16="http://schemas.microsoft.com/office/drawing/2014/main" id="{D699021E-276A-41F5-8E20-FDE4133F1055}"/>
                </a:ext>
              </a:extLst>
            </p:cNvPr>
            <p:cNvSpPr/>
            <p:nvPr/>
          </p:nvSpPr>
          <p:spPr>
            <a:xfrm>
              <a:off x="6774877"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R</a:t>
              </a:r>
              <a:endParaRPr lang="zh-CN" altLang="en-US" sz="1200" dirty="0">
                <a:gradFill>
                  <a:gsLst>
                    <a:gs pos="0">
                      <a:schemeClr val="tx1"/>
                    </a:gs>
                    <a:gs pos="50000">
                      <a:schemeClr val="bg1"/>
                    </a:gs>
                  </a:gsLst>
                  <a:lin ang="10800000" scaled="1"/>
                </a:gradFill>
              </a:endParaRPr>
            </a:p>
          </p:txBody>
        </p:sp>
      </p:grpSp>
      <p:sp>
        <p:nvSpPr>
          <p:cNvPr id="14"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A597D885-EF10-45B6-A4BA-39B7715B8CF7}"/>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359230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0C139B43-6AC2-4DBC-A850-E36E048FFF7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125579"/>
            <a:ext cx="12192000" cy="4732421"/>
          </a:xfrm>
          <a:prstGeom prst="rect">
            <a:avLst/>
          </a:prstGeom>
        </p:spPr>
      </p:pic>
      <p:sp>
        <p:nvSpPr>
          <p:cNvPr id="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C3259F4-3D3D-41C3-951B-29344816A1E6}"/>
              </a:ext>
            </a:extLst>
          </p:cNvPr>
          <p:cNvSpPr/>
          <p:nvPr/>
        </p:nvSpPr>
        <p:spPr>
          <a:xfrm>
            <a:off x="0" y="472440"/>
            <a:ext cx="12192000" cy="1737360"/>
          </a:xfrm>
          <a:prstGeom prst="rect">
            <a:avLst/>
          </a:prstGeom>
          <a:gradFill flip="none" rotWithShape="1">
            <a:gsLst>
              <a:gs pos="0">
                <a:schemeClr val="tx1">
                  <a:alpha val="0"/>
                </a:schemeClr>
              </a:gs>
              <a:gs pos="50000">
                <a:schemeClr val="tx1">
                  <a:alpha val="50000"/>
                </a:schemeClr>
              </a:gs>
              <a:gs pos="100000">
                <a:srgbClr val="00010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6011D01-B9F5-45C0-A1E3-D1CA968D2B71}"/>
              </a:ext>
            </a:extLst>
          </p:cNvPr>
          <p:cNvSpPr txBox="1"/>
          <p:nvPr/>
        </p:nvSpPr>
        <p:spPr>
          <a:xfrm>
            <a:off x="3834063" y="2814010"/>
            <a:ext cx="4523874" cy="338554"/>
          </a:xfrm>
          <a:prstGeom prst="rect">
            <a:avLst/>
          </a:prstGeom>
          <a:noFill/>
        </p:spPr>
        <p:txBody>
          <a:bodyPr wrap="square" rtlCol="0">
            <a:spAutoFit/>
          </a:bodyPr>
          <a:lstStyle/>
          <a:p>
            <a:pPr algn="dist"/>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cxnSp>
        <p:nvCxnSpPr>
          <p:cNvPr id="1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085735F9-E154-4EDC-9116-B7C8305B966A}"/>
              </a:ext>
            </a:extLst>
          </p:cNvPr>
          <p:cNvCxnSpPr/>
          <p:nvPr/>
        </p:nvCxnSpPr>
        <p:spPr>
          <a:xfrm>
            <a:off x="5978478" y="1296489"/>
            <a:ext cx="375316" cy="0"/>
          </a:xfrm>
          <a:prstGeom prst="line">
            <a:avLst/>
          </a:prstGeom>
          <a:ln w="57150">
            <a:solidFill>
              <a:srgbClr val="EEBB6A"/>
            </a:solidFill>
          </a:ln>
        </p:spPr>
        <p:style>
          <a:lnRef idx="1">
            <a:schemeClr val="accent1"/>
          </a:lnRef>
          <a:fillRef idx="0">
            <a:schemeClr val="accent1"/>
          </a:fillRef>
          <a:effectRef idx="0">
            <a:schemeClr val="accent1"/>
          </a:effectRef>
          <a:fontRef idx="minor">
            <a:schemeClr val="tx1"/>
          </a:fontRef>
        </p:style>
      </p:cxnSp>
      <p:grpSp>
        <p:nvGrpSpPr>
          <p:cNvPr id="16" name="组合 15"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B1C003F-0751-4ED9-A8C5-FCC12C578BD1}"/>
              </a:ext>
            </a:extLst>
          </p:cNvPr>
          <p:cNvGrpSpPr/>
          <p:nvPr/>
        </p:nvGrpSpPr>
        <p:grpSpPr>
          <a:xfrm>
            <a:off x="3353394" y="1454441"/>
            <a:ext cx="5485213" cy="1446550"/>
            <a:chOff x="2803291" y="4464163"/>
            <a:chExt cx="5485213" cy="1446550"/>
          </a:xfrm>
        </p:grpSpPr>
        <p:sp>
          <p:nvSpPr>
            <p:cNvPr id="17" name="矩形 16">
              <a:extLst>
                <a:ext uri="{FF2B5EF4-FFF2-40B4-BE49-F238E27FC236}">
                  <a16:creationId xmlns:a16="http://schemas.microsoft.com/office/drawing/2014/main" id="{79BCC5E4-F297-45AD-9192-72CC37D43B1E}"/>
                </a:ext>
              </a:extLst>
            </p:cNvPr>
            <p:cNvSpPr/>
            <p:nvPr/>
          </p:nvSpPr>
          <p:spPr>
            <a:xfrm>
              <a:off x="2803291"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T</a:t>
              </a:r>
              <a:endParaRPr lang="zh-CN" altLang="en-US" sz="1200" dirty="0">
                <a:gradFill>
                  <a:gsLst>
                    <a:gs pos="0">
                      <a:schemeClr val="tx1"/>
                    </a:gs>
                    <a:gs pos="50000">
                      <a:schemeClr val="bg1"/>
                    </a:gs>
                  </a:gsLst>
                  <a:lin ang="10800000" scaled="1"/>
                </a:gradFill>
              </a:endParaRPr>
            </a:p>
          </p:txBody>
        </p:sp>
        <p:sp>
          <p:nvSpPr>
            <p:cNvPr id="18" name="矩形 17">
              <a:extLst>
                <a:ext uri="{FF2B5EF4-FFF2-40B4-BE49-F238E27FC236}">
                  <a16:creationId xmlns:a16="http://schemas.microsoft.com/office/drawing/2014/main" id="{6DEF13A3-6A96-4066-A6D7-ADA5383E6FC5}"/>
                </a:ext>
              </a:extLst>
            </p:cNvPr>
            <p:cNvSpPr/>
            <p:nvPr/>
          </p:nvSpPr>
          <p:spPr>
            <a:xfrm>
              <a:off x="3548214"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H</a:t>
              </a:r>
              <a:endParaRPr lang="zh-CN" altLang="en-US" sz="1200" dirty="0">
                <a:gradFill>
                  <a:gsLst>
                    <a:gs pos="0">
                      <a:schemeClr val="tx1"/>
                    </a:gs>
                    <a:gs pos="50000">
                      <a:schemeClr val="bg1"/>
                    </a:gs>
                  </a:gsLst>
                  <a:lin ang="10800000" scaled="1"/>
                </a:gradFill>
              </a:endParaRPr>
            </a:p>
          </p:txBody>
        </p:sp>
        <p:sp>
          <p:nvSpPr>
            <p:cNvPr id="19" name="矩形 18">
              <a:extLst>
                <a:ext uri="{FF2B5EF4-FFF2-40B4-BE49-F238E27FC236}">
                  <a16:creationId xmlns:a16="http://schemas.microsoft.com/office/drawing/2014/main" id="{54497EE7-6563-4FD5-8590-16A020FAD9CE}"/>
                </a:ext>
              </a:extLst>
            </p:cNvPr>
            <p:cNvSpPr/>
            <p:nvPr/>
          </p:nvSpPr>
          <p:spPr>
            <a:xfrm>
              <a:off x="4389389"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A</a:t>
              </a:r>
              <a:endParaRPr lang="zh-CN" altLang="en-US" sz="1200" dirty="0">
                <a:gradFill>
                  <a:gsLst>
                    <a:gs pos="0">
                      <a:schemeClr val="tx1"/>
                    </a:gs>
                    <a:gs pos="50000">
                      <a:schemeClr val="bg1"/>
                    </a:gs>
                  </a:gsLst>
                  <a:lin ang="10800000" scaled="1"/>
                </a:gradFill>
              </a:endParaRPr>
            </a:p>
          </p:txBody>
        </p:sp>
        <p:sp>
          <p:nvSpPr>
            <p:cNvPr id="20" name="矩形 19">
              <a:extLst>
                <a:ext uri="{FF2B5EF4-FFF2-40B4-BE49-F238E27FC236}">
                  <a16:creationId xmlns:a16="http://schemas.microsoft.com/office/drawing/2014/main" id="{EEBE033A-C24E-4B14-B781-6F60EE4D2EA3}"/>
                </a:ext>
              </a:extLst>
            </p:cNvPr>
            <p:cNvSpPr/>
            <p:nvPr/>
          </p:nvSpPr>
          <p:spPr>
            <a:xfrm>
              <a:off x="5230564"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N</a:t>
              </a:r>
              <a:endParaRPr lang="zh-CN" altLang="en-US" sz="1200" dirty="0">
                <a:gradFill>
                  <a:gsLst>
                    <a:gs pos="0">
                      <a:schemeClr val="tx1"/>
                    </a:gs>
                    <a:gs pos="50000">
                      <a:schemeClr val="bg1"/>
                    </a:gs>
                  </a:gsLst>
                  <a:lin ang="10800000" scaled="1"/>
                </a:gradFill>
              </a:endParaRPr>
            </a:p>
          </p:txBody>
        </p:sp>
        <p:sp>
          <p:nvSpPr>
            <p:cNvPr id="21" name="矩形 20">
              <a:extLst>
                <a:ext uri="{FF2B5EF4-FFF2-40B4-BE49-F238E27FC236}">
                  <a16:creationId xmlns:a16="http://schemas.microsoft.com/office/drawing/2014/main" id="{E81E3FC6-7317-4021-8FC6-9EAC64D67F0C}"/>
                </a:ext>
              </a:extLst>
            </p:cNvPr>
            <p:cNvSpPr/>
            <p:nvPr/>
          </p:nvSpPr>
          <p:spPr>
            <a:xfrm>
              <a:off x="6039655"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K</a:t>
              </a:r>
              <a:endParaRPr lang="zh-CN" altLang="en-US" sz="1200" dirty="0">
                <a:gradFill>
                  <a:gsLst>
                    <a:gs pos="0">
                      <a:schemeClr val="tx1"/>
                    </a:gs>
                    <a:gs pos="50000">
                      <a:schemeClr val="bg1"/>
                    </a:gs>
                  </a:gsLst>
                  <a:lin ang="10800000" scaled="1"/>
                </a:gradFill>
              </a:endParaRPr>
            </a:p>
          </p:txBody>
        </p:sp>
        <p:sp>
          <p:nvSpPr>
            <p:cNvPr id="22" name="矩形 21">
              <a:extLst>
                <a:ext uri="{FF2B5EF4-FFF2-40B4-BE49-F238E27FC236}">
                  <a16:creationId xmlns:a16="http://schemas.microsoft.com/office/drawing/2014/main" id="{83FB26E8-7B91-4982-8BA9-8A5622025A71}"/>
                </a:ext>
              </a:extLst>
            </p:cNvPr>
            <p:cNvSpPr/>
            <p:nvPr/>
          </p:nvSpPr>
          <p:spPr>
            <a:xfrm>
              <a:off x="6768536"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S</a:t>
              </a:r>
              <a:endParaRPr lang="zh-CN" altLang="en-US" sz="1200" dirty="0">
                <a:gradFill>
                  <a:gsLst>
                    <a:gs pos="0">
                      <a:schemeClr val="tx1"/>
                    </a:gs>
                    <a:gs pos="50000">
                      <a:schemeClr val="bg1"/>
                    </a:gs>
                  </a:gsLst>
                  <a:lin ang="10800000" scaled="1"/>
                </a:gradFill>
              </a:endParaRPr>
            </a:p>
          </p:txBody>
        </p:sp>
      </p:grpSp>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BE72990A-FC5F-4CBB-AC10-999FF5A84952}"/>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1720159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A0BFCBC-A136-415B-9ED1-8FCFF3538E78}"/>
              </a:ext>
            </a:extLst>
          </p:cNvPr>
          <p:cNvPicPr>
            <a:picLocks noChangeAspect="1"/>
          </p:cNvPicPr>
          <p:nvPr/>
        </p:nvPicPr>
        <p:blipFill>
          <a:blip r:embed="rId3"/>
          <a:stretch>
            <a:fillRect/>
          </a:stretch>
        </p:blipFill>
        <p:spPr>
          <a:xfrm>
            <a:off x="0" y="0"/>
            <a:ext cx="12192000" cy="6858000"/>
          </a:xfrm>
          <a:prstGeom prst="rect">
            <a:avLst/>
          </a:prstGeom>
        </p:spPr>
      </p:pic>
      <p:sp>
        <p:nvSpPr>
          <p:cNvPr id="1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40672FD-DFA4-4FCF-8E59-B670AED1B96C}"/>
              </a:ext>
            </a:extLst>
          </p:cNvPr>
          <p:cNvSpPr txBox="1"/>
          <p:nvPr/>
        </p:nvSpPr>
        <p:spPr>
          <a:xfrm>
            <a:off x="3576052" y="5332383"/>
            <a:ext cx="5039896" cy="338554"/>
          </a:xfrm>
          <a:prstGeom prst="rect">
            <a:avLst/>
          </a:prstGeom>
          <a:noFill/>
        </p:spPr>
        <p:txBody>
          <a:bodyPr wrap="square" rtlCol="0">
            <a:spAutoFit/>
          </a:bodyPr>
          <a:lstStyle/>
          <a:p>
            <a:pPr algn="dist"/>
            <a:r>
              <a:rPr lang="zh-CN" altLang="en-US" sz="1600" b="1" dirty="0" smtClean="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smtClean="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pic>
        <p:nvPicPr>
          <p:cNvPr id="1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719E2C4-D020-4138-8808-57C3E6E9D096}"/>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flipH="1">
            <a:off x="9549476" y="930198"/>
            <a:ext cx="2011681" cy="2043136"/>
          </a:xfrm>
          <a:prstGeom prst="rect">
            <a:avLst/>
          </a:prstGeom>
        </p:spPr>
      </p:pic>
      <p:cxnSp>
        <p:nvCxnSpPr>
          <p:cNvPr id="1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2E2B61C-6554-4C6A-B145-6735506661F7}"/>
              </a:ext>
            </a:extLst>
          </p:cNvPr>
          <p:cNvCxnSpPr/>
          <p:nvPr/>
        </p:nvCxnSpPr>
        <p:spPr>
          <a:xfrm>
            <a:off x="5908342" y="3863977"/>
            <a:ext cx="375316" cy="0"/>
          </a:xfrm>
          <a:prstGeom prst="line">
            <a:avLst/>
          </a:prstGeom>
          <a:ln w="57150">
            <a:solidFill>
              <a:srgbClr val="EEBB6A"/>
            </a:solidFill>
          </a:ln>
        </p:spPr>
        <p:style>
          <a:lnRef idx="1">
            <a:schemeClr val="accent1"/>
          </a:lnRef>
          <a:fillRef idx="0">
            <a:schemeClr val="accent1"/>
          </a:fillRef>
          <a:effectRef idx="0">
            <a:schemeClr val="accent1"/>
          </a:effectRef>
          <a:fontRef idx="minor">
            <a:schemeClr val="tx1"/>
          </a:fontRef>
        </p:style>
      </p:cxnSp>
      <p:grpSp>
        <p:nvGrpSpPr>
          <p:cNvPr id="28" name="组合 2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09EE656-247F-419C-82F9-50FFCADA1704}"/>
              </a:ext>
            </a:extLst>
          </p:cNvPr>
          <p:cNvGrpSpPr/>
          <p:nvPr/>
        </p:nvGrpSpPr>
        <p:grpSpPr>
          <a:xfrm>
            <a:off x="4252859" y="1111288"/>
            <a:ext cx="1724354" cy="1154941"/>
            <a:chOff x="1490967" y="4399332"/>
            <a:chExt cx="1724354" cy="1154941"/>
          </a:xfrm>
        </p:grpSpPr>
        <p:sp>
          <p:nvSpPr>
            <p:cNvPr id="29" name="木先生iPPT">
              <a:extLst>
                <a:ext uri="{FF2B5EF4-FFF2-40B4-BE49-F238E27FC236}">
                  <a16:creationId xmlns:a16="http://schemas.microsoft.com/office/drawing/2014/main" id="{FFFC7854-09E2-45C3-9C1E-2C1D47A64280}"/>
                </a:ext>
              </a:extLst>
            </p:cNvPr>
            <p:cNvSpPr txBox="1"/>
            <p:nvPr/>
          </p:nvSpPr>
          <p:spPr>
            <a:xfrm>
              <a:off x="1490967" y="4981809"/>
              <a:ext cx="1724354" cy="572464"/>
            </a:xfrm>
            <a:prstGeom prst="rect">
              <a:avLst/>
            </a:prstGeom>
            <a:noFill/>
          </p:spPr>
          <p:txBody>
            <a:bodyPr wrap="square" rtlCol="0">
              <a:spAutoFit/>
            </a:bodyPr>
            <a:lstStyle/>
            <a:p>
              <a:pPr algn="ctr">
                <a:lnSpc>
                  <a:spcPct val="130000"/>
                </a:lnSpc>
              </a:pPr>
              <a:r>
                <a:rPr lang="zh-CN" altLang="en-US" sz="2400" dirty="0" smtClean="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小小的梦想</a:t>
              </a:r>
              <a:endParaRPr lang="en-US" altLang="zh-CN"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30" name="木先生iPPT">
              <a:extLst>
                <a:ext uri="{FF2B5EF4-FFF2-40B4-BE49-F238E27FC236}">
                  <a16:creationId xmlns:a16="http://schemas.microsoft.com/office/drawing/2014/main" id="{DF33FA7F-BC35-4925-ABDE-0C0F40C1C729}"/>
                </a:ext>
              </a:extLst>
            </p:cNvPr>
            <p:cNvSpPr txBox="1"/>
            <p:nvPr/>
          </p:nvSpPr>
          <p:spPr>
            <a:xfrm>
              <a:off x="1789054" y="4399332"/>
              <a:ext cx="1127485" cy="646331"/>
            </a:xfrm>
            <a:prstGeom prst="rect">
              <a:avLst/>
            </a:prstGeom>
            <a:noFill/>
          </p:spPr>
          <p:txBody>
            <a:bodyPr wrap="square" rtlCol="0">
              <a:spAutoFit/>
            </a:bodyPr>
            <a:lstStyle/>
            <a:p>
              <a:pPr algn="ctr"/>
              <a:r>
                <a:rPr lang="en-US" altLang="zh-CN"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02</a:t>
              </a:r>
              <a:endParaRPr lang="zh-CN" altLang="en-US"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grpSp>
      <p:grpSp>
        <p:nvGrpSpPr>
          <p:cNvPr id="31" name="组合 3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BCFBF27-571A-471E-806C-B811B38B8EFC}"/>
              </a:ext>
            </a:extLst>
          </p:cNvPr>
          <p:cNvGrpSpPr/>
          <p:nvPr/>
        </p:nvGrpSpPr>
        <p:grpSpPr>
          <a:xfrm>
            <a:off x="6300981" y="1111288"/>
            <a:ext cx="1580517" cy="1151877"/>
            <a:chOff x="1562538" y="4399332"/>
            <a:chExt cx="1580517" cy="1151877"/>
          </a:xfrm>
        </p:grpSpPr>
        <p:sp>
          <p:nvSpPr>
            <p:cNvPr id="32" name="木先生iPPT">
              <a:extLst>
                <a:ext uri="{FF2B5EF4-FFF2-40B4-BE49-F238E27FC236}">
                  <a16:creationId xmlns:a16="http://schemas.microsoft.com/office/drawing/2014/main" id="{D7ED6370-713E-492F-8220-66B949D29AFA}"/>
                </a:ext>
              </a:extLst>
            </p:cNvPr>
            <p:cNvSpPr txBox="1"/>
            <p:nvPr/>
          </p:nvSpPr>
          <p:spPr>
            <a:xfrm>
              <a:off x="1562538" y="4978745"/>
              <a:ext cx="1580517" cy="572464"/>
            </a:xfrm>
            <a:prstGeom prst="rect">
              <a:avLst/>
            </a:prstGeom>
            <a:noFill/>
          </p:spPr>
          <p:txBody>
            <a:bodyPr wrap="square" rtlCol="0">
              <a:spAutoFit/>
            </a:bodyPr>
            <a:lstStyle/>
            <a:p>
              <a:pPr algn="ctr">
                <a:lnSpc>
                  <a:spcPct val="130000"/>
                </a:lnSpc>
              </a:pPr>
              <a:r>
                <a:rPr lang="zh-CN" altLang="en-US"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太空</a:t>
              </a:r>
              <a:r>
                <a:rPr lang="zh-CN" altLang="en-US" sz="2400" dirty="0" smtClean="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之旅</a:t>
              </a:r>
              <a:endParaRPr lang="en-US" altLang="zh-CN"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33" name="木先生iPPT">
              <a:extLst>
                <a:ext uri="{FF2B5EF4-FFF2-40B4-BE49-F238E27FC236}">
                  <a16:creationId xmlns:a16="http://schemas.microsoft.com/office/drawing/2014/main" id="{176CACD7-1A2A-4ED9-A310-E4A780DB47B3}"/>
                </a:ext>
              </a:extLst>
            </p:cNvPr>
            <p:cNvSpPr txBox="1"/>
            <p:nvPr/>
          </p:nvSpPr>
          <p:spPr>
            <a:xfrm>
              <a:off x="1789054" y="4399332"/>
              <a:ext cx="1127485" cy="646331"/>
            </a:xfrm>
            <a:prstGeom prst="rect">
              <a:avLst/>
            </a:prstGeom>
            <a:noFill/>
          </p:spPr>
          <p:txBody>
            <a:bodyPr wrap="square" rtlCol="0">
              <a:spAutoFit/>
            </a:bodyPr>
            <a:lstStyle/>
            <a:p>
              <a:pPr algn="ctr"/>
              <a:r>
                <a:rPr lang="en-US" altLang="zh-CN"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03</a:t>
              </a:r>
              <a:endParaRPr lang="zh-CN" altLang="en-US"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grpSp>
      <p:grpSp>
        <p:nvGrpSpPr>
          <p:cNvPr id="34" name="组合 33"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0FF26BC-3B1E-41C7-9E88-01B0217673C6}"/>
              </a:ext>
            </a:extLst>
          </p:cNvPr>
          <p:cNvGrpSpPr/>
          <p:nvPr/>
        </p:nvGrpSpPr>
        <p:grpSpPr>
          <a:xfrm>
            <a:off x="8137566" y="1111288"/>
            <a:ext cx="1850536" cy="1151877"/>
            <a:chOff x="1422571" y="4399332"/>
            <a:chExt cx="1850536" cy="1151877"/>
          </a:xfrm>
        </p:grpSpPr>
        <p:sp>
          <p:nvSpPr>
            <p:cNvPr id="35" name="木先生iPPT">
              <a:extLst>
                <a:ext uri="{FF2B5EF4-FFF2-40B4-BE49-F238E27FC236}">
                  <a16:creationId xmlns:a16="http://schemas.microsoft.com/office/drawing/2014/main" id="{05C29445-AD56-4C6E-AF12-8D5E8E92CB8E}"/>
                </a:ext>
              </a:extLst>
            </p:cNvPr>
            <p:cNvSpPr txBox="1"/>
            <p:nvPr/>
          </p:nvSpPr>
          <p:spPr>
            <a:xfrm>
              <a:off x="1422571" y="4978745"/>
              <a:ext cx="1850536" cy="572464"/>
            </a:xfrm>
            <a:prstGeom prst="rect">
              <a:avLst/>
            </a:prstGeom>
            <a:noFill/>
          </p:spPr>
          <p:txBody>
            <a:bodyPr wrap="square" rtlCol="0">
              <a:spAutoFit/>
            </a:bodyPr>
            <a:lstStyle/>
            <a:p>
              <a:pPr algn="ctr">
                <a:lnSpc>
                  <a:spcPct val="130000"/>
                </a:lnSpc>
              </a:pPr>
              <a:r>
                <a:rPr lang="en-US" altLang="zh-CN"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 </a:t>
              </a:r>
              <a:r>
                <a:rPr lang="zh-CN" altLang="en-US" sz="2400" dirty="0" smtClean="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最后的最后</a:t>
              </a:r>
              <a:endParaRPr lang="en-US" altLang="zh-CN"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36" name="木先生iPPT">
              <a:extLst>
                <a:ext uri="{FF2B5EF4-FFF2-40B4-BE49-F238E27FC236}">
                  <a16:creationId xmlns:a16="http://schemas.microsoft.com/office/drawing/2014/main" id="{A3FEF773-CD1D-4C25-A309-91E4D71FF7AF}"/>
                </a:ext>
              </a:extLst>
            </p:cNvPr>
            <p:cNvSpPr txBox="1"/>
            <p:nvPr/>
          </p:nvSpPr>
          <p:spPr>
            <a:xfrm>
              <a:off x="1789054" y="4399332"/>
              <a:ext cx="1127485" cy="646331"/>
            </a:xfrm>
            <a:prstGeom prst="rect">
              <a:avLst/>
            </a:prstGeom>
            <a:noFill/>
          </p:spPr>
          <p:txBody>
            <a:bodyPr wrap="square" rtlCol="0">
              <a:spAutoFit/>
            </a:bodyPr>
            <a:lstStyle/>
            <a:p>
              <a:pPr algn="ctr"/>
              <a:r>
                <a:rPr lang="en-US" altLang="zh-CN"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04</a:t>
              </a:r>
              <a:endParaRPr lang="zh-CN" altLang="en-US"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grpSp>
      <p:grpSp>
        <p:nvGrpSpPr>
          <p:cNvPr id="37" name="组合 36"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66437930-3D35-433B-85A7-E02C5583FF69}"/>
              </a:ext>
            </a:extLst>
          </p:cNvPr>
          <p:cNvGrpSpPr/>
          <p:nvPr/>
        </p:nvGrpSpPr>
        <p:grpSpPr>
          <a:xfrm>
            <a:off x="2347879" y="1111288"/>
            <a:ext cx="1580517" cy="1106289"/>
            <a:chOff x="1562538" y="4399332"/>
            <a:chExt cx="1580517" cy="1106289"/>
          </a:xfrm>
        </p:grpSpPr>
        <p:sp>
          <p:nvSpPr>
            <p:cNvPr id="38" name="木先生iPPT">
              <a:extLst>
                <a:ext uri="{FF2B5EF4-FFF2-40B4-BE49-F238E27FC236}">
                  <a16:creationId xmlns:a16="http://schemas.microsoft.com/office/drawing/2014/main" id="{5EFD45B7-BA4C-41A1-B615-E01A5A77FD49}"/>
                </a:ext>
              </a:extLst>
            </p:cNvPr>
            <p:cNvSpPr txBox="1"/>
            <p:nvPr/>
          </p:nvSpPr>
          <p:spPr>
            <a:xfrm>
              <a:off x="1562538" y="4978745"/>
              <a:ext cx="1580517" cy="526876"/>
            </a:xfrm>
            <a:prstGeom prst="rect">
              <a:avLst/>
            </a:prstGeom>
            <a:noFill/>
          </p:spPr>
          <p:txBody>
            <a:bodyPr wrap="square" rtlCol="0">
              <a:spAutoFit/>
            </a:bodyPr>
            <a:lstStyle/>
            <a:p>
              <a:pPr algn="ctr">
                <a:lnSpc>
                  <a:spcPct val="130000"/>
                </a:lnSpc>
              </a:pPr>
              <a:r>
                <a:rPr lang="zh-CN" altLang="en-US"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小小的我</a:t>
              </a:r>
              <a:endParaRPr lang="en-US" altLang="zh-CN" sz="2400" dirty="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39" name="木先生iPPT">
              <a:extLst>
                <a:ext uri="{FF2B5EF4-FFF2-40B4-BE49-F238E27FC236}">
                  <a16:creationId xmlns:a16="http://schemas.microsoft.com/office/drawing/2014/main" id="{FD30FD7E-D23C-4892-A7E1-B8E8EEC645C2}"/>
                </a:ext>
              </a:extLst>
            </p:cNvPr>
            <p:cNvSpPr txBox="1"/>
            <p:nvPr/>
          </p:nvSpPr>
          <p:spPr>
            <a:xfrm>
              <a:off x="1789054" y="4399332"/>
              <a:ext cx="1127485" cy="646331"/>
            </a:xfrm>
            <a:prstGeom prst="rect">
              <a:avLst/>
            </a:prstGeom>
            <a:noFill/>
          </p:spPr>
          <p:txBody>
            <a:bodyPr wrap="square" rtlCol="0">
              <a:spAutoFit/>
            </a:bodyPr>
            <a:lstStyle/>
            <a:p>
              <a:pPr algn="ctr"/>
              <a:r>
                <a:rPr lang="en-US" altLang="zh-CN"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01</a:t>
              </a:r>
              <a:endParaRPr lang="zh-CN" altLang="en-US" sz="3600" dirty="0">
                <a:solidFill>
                  <a:srgbClr val="EEBB6A"/>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grpSp>
      <p:sp>
        <p:nvSpPr>
          <p:cNvPr id="2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D5C416A-BD8C-40EF-83CD-852CB8255478}"/>
              </a:ext>
            </a:extLst>
          </p:cNvPr>
          <p:cNvSpPr/>
          <p:nvPr/>
        </p:nvSpPr>
        <p:spPr>
          <a:xfrm>
            <a:off x="0" y="5762171"/>
            <a:ext cx="12192000" cy="1095828"/>
          </a:xfrm>
          <a:prstGeom prst="rect">
            <a:avLst/>
          </a:prstGeom>
          <a:gradFill flip="none" rotWithShape="1">
            <a:gsLst>
              <a:gs pos="0">
                <a:schemeClr val="tx1">
                  <a:alpha val="0"/>
                </a:schemeClr>
              </a:gs>
              <a:gs pos="50000">
                <a:schemeClr val="tx1">
                  <a:alpha val="5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CE509EE-4C9F-4880-9431-42ACFD31862E}"/>
              </a:ext>
            </a:extLst>
          </p:cNvPr>
          <p:cNvSpPr/>
          <p:nvPr/>
        </p:nvSpPr>
        <p:spPr>
          <a:xfrm flipV="1">
            <a:off x="0" y="0"/>
            <a:ext cx="12192000" cy="1095828"/>
          </a:xfrm>
          <a:prstGeom prst="rect">
            <a:avLst/>
          </a:prstGeom>
          <a:gradFill flip="none" rotWithShape="1">
            <a:gsLst>
              <a:gs pos="0">
                <a:schemeClr val="tx1">
                  <a:alpha val="0"/>
                </a:schemeClr>
              </a:gs>
              <a:gs pos="50000">
                <a:schemeClr val="tx1">
                  <a:alpha val="5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24BCC380-8FF1-40C4-A557-7070D98A1A08}"/>
              </a:ext>
            </a:extLst>
          </p:cNvPr>
          <p:cNvGrpSpPr/>
          <p:nvPr/>
        </p:nvGrpSpPr>
        <p:grpSpPr>
          <a:xfrm>
            <a:off x="3141494" y="4006618"/>
            <a:ext cx="5999391" cy="1483134"/>
            <a:chOff x="2803291" y="4464163"/>
            <a:chExt cx="5999391" cy="1483134"/>
          </a:xfrm>
        </p:grpSpPr>
        <p:sp>
          <p:nvSpPr>
            <p:cNvPr id="21" name="矩形 20">
              <a:extLst>
                <a:ext uri="{FF2B5EF4-FFF2-40B4-BE49-F238E27FC236}">
                  <a16:creationId xmlns:a16="http://schemas.microsoft.com/office/drawing/2014/main" id="{84BF7711-615C-4F2B-8ACA-0961D09E5B7C}"/>
                </a:ext>
              </a:extLst>
            </p:cNvPr>
            <p:cNvSpPr/>
            <p:nvPr/>
          </p:nvSpPr>
          <p:spPr>
            <a:xfrm>
              <a:off x="2803291" y="4464163"/>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U</a:t>
              </a:r>
              <a:endParaRPr lang="zh-CN" altLang="en-US" sz="1200" dirty="0">
                <a:gradFill>
                  <a:gsLst>
                    <a:gs pos="0">
                      <a:schemeClr val="tx1"/>
                    </a:gs>
                    <a:gs pos="50000">
                      <a:schemeClr val="bg1"/>
                    </a:gs>
                  </a:gsLst>
                  <a:lin ang="10800000" scaled="1"/>
                </a:gradFill>
              </a:endParaRPr>
            </a:p>
          </p:txBody>
        </p:sp>
        <p:sp>
          <p:nvSpPr>
            <p:cNvPr id="22" name="矩形 21">
              <a:extLst>
                <a:ext uri="{FF2B5EF4-FFF2-40B4-BE49-F238E27FC236}">
                  <a16:creationId xmlns:a16="http://schemas.microsoft.com/office/drawing/2014/main" id="{0B31BD32-28CA-42F2-9787-8DE503243DFD}"/>
                </a:ext>
              </a:extLst>
            </p:cNvPr>
            <p:cNvSpPr/>
            <p:nvPr/>
          </p:nvSpPr>
          <p:spPr>
            <a:xfrm>
              <a:off x="3548851" y="4464163"/>
              <a:ext cx="1519968" cy="276999"/>
            </a:xfrm>
            <a:prstGeom prst="rect">
              <a:avLst/>
            </a:prstGeom>
          </p:spPr>
          <p:txBody>
            <a:bodyPr wrap="square">
              <a:spAutoFit/>
            </a:bodyPr>
            <a:lstStyle/>
            <a:p>
              <a:pPr algn="ctr"/>
              <a:endParaRPr lang="zh-CN" altLang="en-US" sz="1200" dirty="0">
                <a:gradFill>
                  <a:gsLst>
                    <a:gs pos="0">
                      <a:schemeClr val="tx1"/>
                    </a:gs>
                    <a:gs pos="50000">
                      <a:schemeClr val="bg1"/>
                    </a:gs>
                  </a:gsLst>
                  <a:lin ang="10800000" scaled="1"/>
                </a:gradFill>
              </a:endParaRPr>
            </a:p>
          </p:txBody>
        </p:sp>
        <p:sp>
          <p:nvSpPr>
            <p:cNvPr id="23" name="矩形 22">
              <a:extLst>
                <a:ext uri="{FF2B5EF4-FFF2-40B4-BE49-F238E27FC236}">
                  <a16:creationId xmlns:a16="http://schemas.microsoft.com/office/drawing/2014/main" id="{47486CCB-3801-4670-8284-CE60887BDCD7}"/>
                </a:ext>
              </a:extLst>
            </p:cNvPr>
            <p:cNvSpPr/>
            <p:nvPr/>
          </p:nvSpPr>
          <p:spPr>
            <a:xfrm>
              <a:off x="4144512" y="4464163"/>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I</a:t>
              </a:r>
              <a:endParaRPr lang="zh-CN" altLang="en-US" sz="8800" b="1" dirty="0">
                <a:gradFill>
                  <a:gsLst>
                    <a:gs pos="0">
                      <a:schemeClr val="tx1"/>
                    </a:gs>
                    <a:gs pos="50000">
                      <a:schemeClr val="bg1"/>
                    </a:gs>
                  </a:gsLst>
                  <a:lin ang="10800000" scaled="1"/>
                </a:gradFill>
              </a:endParaRPr>
            </a:p>
          </p:txBody>
        </p:sp>
        <p:sp>
          <p:nvSpPr>
            <p:cNvPr id="26" name="矩形 25">
              <a:extLst>
                <a:ext uri="{FF2B5EF4-FFF2-40B4-BE49-F238E27FC236}">
                  <a16:creationId xmlns:a16="http://schemas.microsoft.com/office/drawing/2014/main" id="{567C87C9-81AA-40DF-9E06-957E278E00A6}"/>
                </a:ext>
              </a:extLst>
            </p:cNvPr>
            <p:cNvSpPr/>
            <p:nvPr/>
          </p:nvSpPr>
          <p:spPr>
            <a:xfrm>
              <a:off x="5084941" y="4464163"/>
              <a:ext cx="1519968" cy="276999"/>
            </a:xfrm>
            <a:prstGeom prst="rect">
              <a:avLst/>
            </a:prstGeom>
          </p:spPr>
          <p:txBody>
            <a:bodyPr wrap="square">
              <a:spAutoFit/>
            </a:bodyPr>
            <a:lstStyle/>
            <a:p>
              <a:pPr algn="ctr"/>
              <a:endParaRPr lang="zh-CN" altLang="en-US" sz="1200" dirty="0">
                <a:gradFill>
                  <a:gsLst>
                    <a:gs pos="0">
                      <a:schemeClr val="tx1"/>
                    </a:gs>
                    <a:gs pos="50000">
                      <a:schemeClr val="bg1"/>
                    </a:gs>
                  </a:gsLst>
                  <a:lin ang="10800000" scaled="1"/>
                </a:gradFill>
              </a:endParaRPr>
            </a:p>
          </p:txBody>
        </p:sp>
        <p:sp>
          <p:nvSpPr>
            <p:cNvPr id="27" name="矩形 26">
              <a:extLst>
                <a:ext uri="{FF2B5EF4-FFF2-40B4-BE49-F238E27FC236}">
                  <a16:creationId xmlns:a16="http://schemas.microsoft.com/office/drawing/2014/main" id="{ACB42E25-72E7-436B-AB6A-77844ECB40BB}"/>
                </a:ext>
              </a:extLst>
            </p:cNvPr>
            <p:cNvSpPr/>
            <p:nvPr/>
          </p:nvSpPr>
          <p:spPr>
            <a:xfrm>
              <a:off x="5316015" y="4486526"/>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E</a:t>
              </a:r>
              <a:endParaRPr lang="zh-CN" altLang="en-US" sz="1200" dirty="0">
                <a:gradFill>
                  <a:gsLst>
                    <a:gs pos="0">
                      <a:schemeClr val="tx1"/>
                    </a:gs>
                    <a:gs pos="50000">
                      <a:schemeClr val="bg1"/>
                    </a:gs>
                  </a:gsLst>
                  <a:lin ang="10800000" scaled="1"/>
                </a:gradFill>
              </a:endParaRPr>
            </a:p>
          </p:txBody>
        </p:sp>
        <p:sp>
          <p:nvSpPr>
            <p:cNvPr id="40" name="矩形 39">
              <a:extLst>
                <a:ext uri="{FF2B5EF4-FFF2-40B4-BE49-F238E27FC236}">
                  <a16:creationId xmlns:a16="http://schemas.microsoft.com/office/drawing/2014/main" id="{56E2E2B3-58FC-4351-9DB0-F646F801E910}"/>
                </a:ext>
              </a:extLst>
            </p:cNvPr>
            <p:cNvSpPr/>
            <p:nvPr/>
          </p:nvSpPr>
          <p:spPr>
            <a:xfrm>
              <a:off x="5987756" y="4478493"/>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R</a:t>
              </a:r>
              <a:endParaRPr lang="zh-CN" altLang="en-US" sz="1200" dirty="0">
                <a:gradFill>
                  <a:gsLst>
                    <a:gs pos="0">
                      <a:schemeClr val="tx1"/>
                    </a:gs>
                    <a:gs pos="50000">
                      <a:schemeClr val="bg1"/>
                    </a:gs>
                  </a:gsLst>
                  <a:lin ang="10800000" scaled="1"/>
                </a:gradFill>
              </a:endParaRPr>
            </a:p>
          </p:txBody>
        </p:sp>
        <p:sp>
          <p:nvSpPr>
            <p:cNvPr id="41" name="矩形 40">
              <a:extLst>
                <a:ext uri="{FF2B5EF4-FFF2-40B4-BE49-F238E27FC236}">
                  <a16:creationId xmlns:a16="http://schemas.microsoft.com/office/drawing/2014/main" id="{0A94049C-AFBB-4ED6-9E67-5EE86DAFB445}"/>
                </a:ext>
              </a:extLst>
            </p:cNvPr>
            <p:cNvSpPr/>
            <p:nvPr/>
          </p:nvSpPr>
          <p:spPr>
            <a:xfrm>
              <a:off x="7282714" y="4500747"/>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E</a:t>
              </a:r>
              <a:endParaRPr lang="zh-CN" altLang="en-US" sz="1200" dirty="0">
                <a:gradFill>
                  <a:gsLst>
                    <a:gs pos="0">
                      <a:schemeClr val="tx1"/>
                    </a:gs>
                    <a:gs pos="50000">
                      <a:schemeClr val="bg1"/>
                    </a:gs>
                  </a:gsLst>
                  <a:lin ang="10800000" scaled="1"/>
                </a:gradFill>
              </a:endParaRPr>
            </a:p>
          </p:txBody>
        </p:sp>
      </p:grpSp>
      <p:sp>
        <p:nvSpPr>
          <p:cNvPr id="3"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F432C0E6-0F7F-459C-A638-A2C108756583}"/>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
        <p:nvSpPr>
          <p:cNvPr id="50" name="矩形 49">
            <a:extLst>
              <a:ext uri="{FF2B5EF4-FFF2-40B4-BE49-F238E27FC236}">
                <a16:creationId xmlns:a16="http://schemas.microsoft.com/office/drawing/2014/main" id="{84BF7711-615C-4F2B-8ACA-0961D09E5B7C}"/>
              </a:ext>
            </a:extLst>
          </p:cNvPr>
          <p:cNvSpPr/>
          <p:nvPr/>
        </p:nvSpPr>
        <p:spPr>
          <a:xfrm>
            <a:off x="3903176" y="4006618"/>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N</a:t>
            </a:r>
            <a:endParaRPr lang="zh-CN" altLang="en-US" sz="1200" dirty="0">
              <a:gradFill>
                <a:gsLst>
                  <a:gs pos="0">
                    <a:schemeClr val="tx1"/>
                  </a:gs>
                  <a:gs pos="50000">
                    <a:schemeClr val="bg1"/>
                  </a:gs>
                </a:gsLst>
                <a:lin ang="10800000" scaled="1"/>
              </a:gradFill>
            </a:endParaRPr>
          </a:p>
        </p:txBody>
      </p:sp>
      <p:sp>
        <p:nvSpPr>
          <p:cNvPr id="51" name="矩形 50">
            <a:extLst>
              <a:ext uri="{FF2B5EF4-FFF2-40B4-BE49-F238E27FC236}">
                <a16:creationId xmlns:a16="http://schemas.microsoft.com/office/drawing/2014/main" id="{84BF7711-615C-4F2B-8ACA-0961D09E5B7C}"/>
              </a:ext>
            </a:extLst>
          </p:cNvPr>
          <p:cNvSpPr/>
          <p:nvPr/>
        </p:nvSpPr>
        <p:spPr>
          <a:xfrm>
            <a:off x="4996473" y="4028981"/>
            <a:ext cx="1519968" cy="1446550"/>
          </a:xfrm>
          <a:prstGeom prst="rect">
            <a:avLst/>
          </a:prstGeom>
        </p:spPr>
        <p:txBody>
          <a:bodyPr wrap="square">
            <a:spAutoFit/>
          </a:bodyPr>
          <a:lstStyle/>
          <a:p>
            <a:pPr algn="ctr"/>
            <a:r>
              <a:rPr lang="en-US" altLang="zh-CN" sz="8800" b="1" dirty="0">
                <a:gradFill>
                  <a:gsLst>
                    <a:gs pos="0">
                      <a:schemeClr val="tx1"/>
                    </a:gs>
                    <a:gs pos="50000">
                      <a:schemeClr val="bg1"/>
                    </a:gs>
                  </a:gsLst>
                  <a:lin ang="10800000" scaled="1"/>
                </a:gradFill>
              </a:rPr>
              <a:t>V</a:t>
            </a:r>
            <a:endParaRPr lang="zh-CN" altLang="en-US" sz="1200" dirty="0">
              <a:gradFill>
                <a:gsLst>
                  <a:gs pos="0">
                    <a:schemeClr val="tx1"/>
                  </a:gs>
                  <a:gs pos="50000">
                    <a:schemeClr val="bg1"/>
                  </a:gs>
                </a:gsLst>
                <a:lin ang="10800000" scaled="1"/>
              </a:gradFill>
            </a:endParaRPr>
          </a:p>
        </p:txBody>
      </p:sp>
      <p:sp>
        <p:nvSpPr>
          <p:cNvPr id="52" name="矩形 51">
            <a:extLst>
              <a:ext uri="{FF2B5EF4-FFF2-40B4-BE49-F238E27FC236}">
                <a16:creationId xmlns:a16="http://schemas.microsoft.com/office/drawing/2014/main" id="{84BF7711-615C-4F2B-8ACA-0961D09E5B7C}"/>
              </a:ext>
            </a:extLst>
          </p:cNvPr>
          <p:cNvSpPr/>
          <p:nvPr/>
        </p:nvSpPr>
        <p:spPr>
          <a:xfrm>
            <a:off x="7022946" y="4037014"/>
            <a:ext cx="1519968" cy="1446550"/>
          </a:xfrm>
          <a:prstGeom prst="rect">
            <a:avLst/>
          </a:prstGeom>
        </p:spPr>
        <p:txBody>
          <a:bodyPr wrap="square">
            <a:spAutoFit/>
          </a:bodyPr>
          <a:lstStyle/>
          <a:p>
            <a:pPr algn="ctr"/>
            <a:r>
              <a:rPr lang="en-US" altLang="zh-CN" sz="8800" b="1" dirty="0" smtClean="0">
                <a:gradFill>
                  <a:gsLst>
                    <a:gs pos="0">
                      <a:schemeClr val="tx1"/>
                    </a:gs>
                    <a:gs pos="50000">
                      <a:schemeClr val="bg1"/>
                    </a:gs>
                  </a:gsLst>
                  <a:lin ang="10800000" scaled="1"/>
                </a:gradFill>
              </a:rPr>
              <a:t>S</a:t>
            </a:r>
            <a:endParaRPr lang="zh-CN" altLang="en-US" sz="1200" dirty="0">
              <a:gradFill>
                <a:gsLst>
                  <a:gs pos="0">
                    <a:schemeClr val="tx1"/>
                  </a:gs>
                  <a:gs pos="50000">
                    <a:schemeClr val="bg1"/>
                  </a:gs>
                </a:gsLst>
                <a:lin ang="10800000" scaled="1"/>
              </a:gradFill>
            </a:endParaRPr>
          </a:p>
        </p:txBody>
      </p:sp>
    </p:spTree>
    <p:extLst>
      <p:ext uri="{BB962C8B-B14F-4D97-AF65-F5344CB8AC3E}">
        <p14:creationId xmlns:p14="http://schemas.microsoft.com/office/powerpoint/2010/main" val="605899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1B4FE0B-F7C1-4E86-A9C1-9E05104E594F}"/>
              </a:ext>
            </a:extLst>
          </p:cNvPr>
          <p:cNvPicPr>
            <a:picLocks noChangeAspect="1"/>
          </p:cNvPicPr>
          <p:nvPr/>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3499996" y="1143000"/>
            <a:ext cx="5192007" cy="3543300"/>
          </a:xfrm>
          <a:prstGeom prst="rect">
            <a:avLst/>
          </a:prstGeom>
        </p:spPr>
      </p:pic>
      <p:sp>
        <p:nvSpPr>
          <p:cNvPr id="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EE04AD58-F2B7-4D33-8AD3-A3E2BF6743E7}"/>
              </a:ext>
            </a:extLst>
          </p:cNvPr>
          <p:cNvSpPr txBox="1"/>
          <p:nvPr/>
        </p:nvSpPr>
        <p:spPr>
          <a:xfrm>
            <a:off x="3499997" y="2472690"/>
            <a:ext cx="5192007" cy="1323439"/>
          </a:xfrm>
          <a:prstGeom prst="rect">
            <a:avLst/>
          </a:prstGeom>
          <a:noFill/>
        </p:spPr>
        <p:txBody>
          <a:bodyPr wrap="square" rtlCol="0">
            <a:spAutoFit/>
          </a:bodyPr>
          <a:lstStyle/>
          <a:p>
            <a:pPr algn="dist"/>
            <a:r>
              <a:rPr lang="en-US" altLang="zh-CN" sz="8000" dirty="0">
                <a:solidFill>
                  <a:schemeClr val="bg1"/>
                </a:solidFill>
                <a:effectLst>
                  <a:outerShdw blurRad="127000" dist="38100" dir="2700000" algn="tl">
                    <a:srgbClr val="000000">
                      <a:alpha val="40000"/>
                    </a:srgbClr>
                  </a:outerShdw>
                </a:effectLst>
              </a:rPr>
              <a:t>PART.01</a:t>
            </a:r>
            <a:endParaRPr lang="zh-CN" altLang="en-US" sz="8000" dirty="0">
              <a:solidFill>
                <a:schemeClr val="bg1"/>
              </a:solidFill>
              <a:effectLst>
                <a:outerShdw blurRad="127000" dist="38100" dir="2700000" algn="tl">
                  <a:srgbClr val="000000">
                    <a:alpha val="40000"/>
                  </a:srgbClr>
                </a:outerShdw>
              </a:effectLst>
            </a:endParaRPr>
          </a:p>
        </p:txBody>
      </p:sp>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79DE783-2CD9-4825-A04C-AD584E0110BA}"/>
              </a:ext>
            </a:extLst>
          </p:cNvPr>
          <p:cNvSpPr txBox="1"/>
          <p:nvPr/>
        </p:nvSpPr>
        <p:spPr>
          <a:xfrm>
            <a:off x="3590925" y="3735169"/>
            <a:ext cx="4857750" cy="338554"/>
          </a:xfrm>
          <a:prstGeom prst="rect">
            <a:avLst/>
          </a:prstGeom>
          <a:noFill/>
        </p:spPr>
        <p:txBody>
          <a:bodyPr wrap="square" rtlCol="0">
            <a:spAutoFit/>
          </a:bodyPr>
          <a:lstStyle/>
          <a:p>
            <a:pPr algn="dist"/>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sp>
        <p:nv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93C266B-0CE9-41C0-8E4B-5D716BD2FF56}"/>
              </a:ext>
            </a:extLst>
          </p:cNvPr>
          <p:cNvSpPr txBox="1"/>
          <p:nvPr/>
        </p:nvSpPr>
        <p:spPr>
          <a:xfrm>
            <a:off x="3093498" y="4369469"/>
            <a:ext cx="6005002" cy="623119"/>
          </a:xfrm>
          <a:prstGeom prst="rect">
            <a:avLst/>
          </a:prstGeom>
          <a:noFill/>
        </p:spPr>
        <p:txBody>
          <a:bodyPr wrap="square" rtlCol="0">
            <a:spAutoFit/>
          </a:bodyPr>
          <a:lstStyle>
            <a:defPPr>
              <a:defRPr lang="zh-CN"/>
            </a:defPPr>
            <a:lvl1pPr algn="ctr">
              <a:lnSpc>
                <a:spcPct val="130000"/>
              </a:lnSpc>
              <a:defRPr sz="140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defRPr>
            </a:lvl1pPr>
          </a:lstStyle>
          <a:p>
            <a:r>
              <a:rPr lang="en-US" altLang="zh-CN" dirty="0" smtClean="0"/>
              <a:t>Do not go gentle into that good night , Old age should burn and rave at close of day; Rage, rage against the dying of the light.</a:t>
            </a:r>
            <a:endParaRPr lang="en-US" altLang="zh-CN" dirty="0"/>
          </a:p>
        </p:txBody>
      </p:sp>
      <p:pic>
        <p:nvPic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8913B001-E733-4495-BD28-DEAF2280BA11}"/>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9022043" y="3225588"/>
            <a:ext cx="752548" cy="764315"/>
          </a:xfrm>
          <a:prstGeom prst="rect">
            <a:avLst/>
          </a:prstGeom>
        </p:spPr>
      </p:pic>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B9F15477-B16F-4106-9483-827C9C88D89D}"/>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4080206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F28753A-2152-45EE-921A-A7381A1CCC32}"/>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590800" y="467590"/>
            <a:ext cx="9601200" cy="6390409"/>
          </a:xfrm>
          <a:prstGeom prst="rect">
            <a:avLst/>
          </a:prstGeom>
        </p:spPr>
      </p:pic>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4CAD55C-3365-4A1E-9B5D-B6146862AD07}"/>
              </a:ext>
            </a:extLst>
          </p:cNvPr>
          <p:cNvSpPr txBox="1"/>
          <p:nvPr/>
        </p:nvSpPr>
        <p:spPr>
          <a:xfrm>
            <a:off x="1211092" y="1217097"/>
            <a:ext cx="4214348" cy="1569660"/>
          </a:xfrm>
          <a:prstGeom prst="rect">
            <a:avLst/>
          </a:prstGeom>
          <a:noFill/>
        </p:spPr>
        <p:txBody>
          <a:bodyPr wrap="square" rtlCol="0">
            <a:spAutoFit/>
          </a:bodyPr>
          <a:lstStyle/>
          <a:p>
            <a:r>
              <a:rPr lang="zh-CN" altLang="en-US" sz="3200" b="1" dirty="0" smtClean="0">
                <a:solidFill>
                  <a:schemeClr val="bg1"/>
                </a:solidFill>
                <a:effectLst>
                  <a:outerShdw blurRad="38100" dist="38100" dir="2700000" algn="tl">
                    <a:srgbClr val="000000">
                      <a:alpha val="43137"/>
                    </a:srgbClr>
                  </a:outerShdw>
                </a:effectLst>
              </a:rPr>
              <a:t>当我偶然</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smtClean="0">
                <a:solidFill>
                  <a:schemeClr val="bg1"/>
                </a:solidFill>
                <a:effectLst>
                  <a:outerShdw blurRad="38100" dist="38100" dir="2700000" algn="tl">
                    <a:srgbClr val="000000">
                      <a:alpha val="43137"/>
                    </a:srgbClr>
                  </a:outerShdw>
                </a:effectLst>
              </a:rPr>
              <a:t>来到这一颗</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smtClean="0">
                <a:solidFill>
                  <a:schemeClr val="bg1"/>
                </a:solidFill>
                <a:effectLst>
                  <a:outerShdw blurRad="38100" dist="38100" dir="2700000" algn="tl">
                    <a:srgbClr val="000000">
                      <a:alpha val="43137"/>
                    </a:srgbClr>
                  </a:outerShdw>
                </a:effectLst>
              </a:rPr>
              <a:t>蓝色的美丽星球</a:t>
            </a:r>
            <a:endParaRPr lang="en-US" altLang="zh-CN" sz="3200" b="1" dirty="0">
              <a:solidFill>
                <a:schemeClr val="bg1"/>
              </a:solidFill>
              <a:effectLst>
                <a:outerShdw blurRad="38100" dist="38100" dir="2700000" algn="tl">
                  <a:srgbClr val="000000">
                    <a:alpha val="43137"/>
                  </a:srgbClr>
                </a:outerShdw>
              </a:effectLst>
            </a:endParaRPr>
          </a:p>
        </p:txBody>
      </p:sp>
      <p:sp>
        <p:nv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B3AAFCB0-65F6-4C78-815E-84998570BCAA}"/>
              </a:ext>
            </a:extLst>
          </p:cNvPr>
          <p:cNvSpPr txBox="1"/>
          <p:nvPr/>
        </p:nvSpPr>
        <p:spPr>
          <a:xfrm>
            <a:off x="1333012" y="2864365"/>
            <a:ext cx="3513307" cy="276999"/>
          </a:xfrm>
          <a:prstGeom prst="rect">
            <a:avLst/>
          </a:prstGeom>
          <a:noFill/>
        </p:spPr>
        <p:txBody>
          <a:bodyPr wrap="square" rtlCol="0">
            <a:spAutoFit/>
          </a:bodyPr>
          <a:lstStyle/>
          <a:p>
            <a:pPr algn="dist"/>
            <a:r>
              <a:rPr lang="zh-CN" altLang="en-US" sz="12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人生就是偶然中的偶然中的偶然</a:t>
            </a:r>
            <a:endPar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cxnSp>
        <p:nvCxnSp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826CF16-4AF9-407D-9076-C327493FA946}"/>
              </a:ext>
            </a:extLst>
          </p:cNvPr>
          <p:cNvCxnSpPr/>
          <p:nvPr/>
        </p:nvCxnSpPr>
        <p:spPr>
          <a:xfrm>
            <a:off x="1419376" y="3306197"/>
            <a:ext cx="375316"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sp>
        <p:nv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9A15E90-5EDA-44CD-AA50-F44936F57A62}"/>
              </a:ext>
            </a:extLst>
          </p:cNvPr>
          <p:cNvSpPr txBox="1"/>
          <p:nvPr/>
        </p:nvSpPr>
        <p:spPr>
          <a:xfrm>
            <a:off x="1333012" y="3460065"/>
            <a:ext cx="3086588" cy="1708160"/>
          </a:xfrm>
          <a:prstGeom prst="rect">
            <a:avLst/>
          </a:prstGeom>
          <a:noFill/>
        </p:spPr>
        <p:txBody>
          <a:bodyPr wrap="square" rtlCol="0">
            <a:spAutoFit/>
          </a:bodyPr>
          <a:lstStyle/>
          <a:p>
            <a:pPr>
              <a:lnSpc>
                <a:spcPct val="150000"/>
              </a:lnSpc>
            </a:pP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张敏，女，</a:t>
            </a:r>
            <a:r>
              <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1997</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年生人，</a:t>
            </a:r>
            <a:r>
              <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24</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年前作为宇宙星尘的我来到太阳系的这颗蓝色星球，物种为人类，生于中国江苏镇江，一直</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读书，</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来到联影开启我探索这颗星球的下一段旅程</a:t>
            </a:r>
            <a:r>
              <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a:t>
            </a:r>
            <a:endParaRPr lang="en-US" altLang="zh-CN" sz="14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773826E1-D0A2-447B-8562-BDB5B9ED37C0}"/>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2140681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FD15547-9E1D-4799-A30B-EF2EDCD65EC4}"/>
              </a:ext>
            </a:extLst>
          </p:cNvPr>
          <p:cNvSpPr/>
          <p:nvPr/>
        </p:nvSpPr>
        <p:spPr>
          <a:xfrm>
            <a:off x="1485215" y="2119471"/>
            <a:ext cx="2960125" cy="19672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木先生iPPT">
            <a:extLst>
              <a:ext uri="{FF2B5EF4-FFF2-40B4-BE49-F238E27FC236}">
                <a16:creationId xmlns:a16="http://schemas.microsoft.com/office/drawing/2014/main" id="{4CC57787-3384-4BBD-B419-DAC376C95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766" y="1221029"/>
            <a:ext cx="3107536" cy="2623525"/>
          </a:xfrm>
          <a:prstGeom prst="rect">
            <a:avLst/>
          </a:prstGeom>
          <a:ln>
            <a:noFill/>
          </a:ln>
        </p:spPr>
      </p:pic>
      <p:sp>
        <p:nv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5FA1ECB-C7E3-4902-99BE-E5B834C19D4E}"/>
              </a:ext>
            </a:extLst>
          </p:cNvPr>
          <p:cNvSpPr txBox="1"/>
          <p:nvPr/>
        </p:nvSpPr>
        <p:spPr>
          <a:xfrm>
            <a:off x="6363284" y="1192893"/>
            <a:ext cx="5123322" cy="954107"/>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rPr>
              <a:t>我</a:t>
            </a:r>
            <a:r>
              <a:rPr lang="zh-CN" altLang="en-US" sz="2800" b="1" dirty="0" smtClean="0">
                <a:solidFill>
                  <a:schemeClr val="bg1"/>
                </a:solidFill>
                <a:effectLst>
                  <a:outerShdw blurRad="38100" dist="38100" dir="2700000" algn="tl">
                    <a:srgbClr val="000000">
                      <a:alpha val="43137"/>
                    </a:srgbClr>
                  </a:outerShdw>
                </a:effectLst>
              </a:rPr>
              <a:t>所有的个性和爱好，</a:t>
            </a:r>
            <a:endParaRPr lang="en-US" altLang="zh-CN" sz="2800" b="1" dirty="0" smtClean="0">
              <a:solidFill>
                <a:schemeClr val="bg1"/>
              </a:solidFill>
              <a:effectLst>
                <a:outerShdw blurRad="38100" dist="38100" dir="2700000" algn="tl">
                  <a:srgbClr val="000000">
                    <a:alpha val="43137"/>
                  </a:srgbClr>
                </a:outerShdw>
              </a:effectLst>
            </a:endParaRPr>
          </a:p>
          <a:p>
            <a:r>
              <a:rPr lang="zh-CN" altLang="en-US" sz="2800" b="1" dirty="0" smtClean="0">
                <a:solidFill>
                  <a:schemeClr val="bg1"/>
                </a:solidFill>
                <a:effectLst>
                  <a:outerShdw blurRad="38100" dist="38100" dir="2700000" algn="tl">
                    <a:srgbClr val="000000">
                      <a:alpha val="43137"/>
                    </a:srgbClr>
                  </a:outerShdw>
                </a:effectLst>
              </a:rPr>
              <a:t>都是这个宇宙缓缓呼出的气流</a:t>
            </a:r>
            <a:endParaRPr lang="en-US" altLang="zh-CN" sz="2800" b="1" dirty="0" smtClean="0">
              <a:solidFill>
                <a:schemeClr val="bg1"/>
              </a:solidFill>
              <a:effectLst>
                <a:outerShdw blurRad="38100" dist="38100" dir="2700000" algn="tl">
                  <a:srgbClr val="000000">
                    <a:alpha val="43137"/>
                  </a:srgbClr>
                </a:outerShdw>
              </a:effectLst>
            </a:endParaRPr>
          </a:p>
        </p:txBody>
      </p:sp>
      <p:sp>
        <p:nvSpPr>
          <p:cNvPr id="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63C3DA1-1FB3-441B-B594-6D15C5BB0099}"/>
              </a:ext>
            </a:extLst>
          </p:cNvPr>
          <p:cNvSpPr txBox="1"/>
          <p:nvPr/>
        </p:nvSpPr>
        <p:spPr>
          <a:xfrm>
            <a:off x="6433574" y="2211894"/>
            <a:ext cx="3947624" cy="276999"/>
          </a:xfrm>
          <a:prstGeom prst="rect">
            <a:avLst/>
          </a:prstGeom>
          <a:noFill/>
        </p:spPr>
        <p:txBody>
          <a:bodyPr wrap="square" rtlCol="0">
            <a:spAutoFit/>
          </a:bodyPr>
          <a:lstStyle/>
          <a:p>
            <a:pPr algn="dist"/>
            <a:r>
              <a:rPr lang="zh-CN" altLang="en-US" sz="1200" dirty="0">
                <a:solidFill>
                  <a:srgbClr val="EEBB6A"/>
                </a:solidFill>
                <a:effectLst>
                  <a:outerShdw blurRad="50800" dist="38100" dir="2700000" algn="tl" rotWithShape="0">
                    <a:prstClr val="black">
                      <a:alpha val="40000"/>
                    </a:prstClr>
                  </a:outerShdw>
                </a:effectLst>
                <a:ea typeface="微软雅黑 Light" panose="020B0502040204020203" pitchFamily="34" charset="-122"/>
              </a:rPr>
              <a:t>人生就是偶然中的偶然中的偶然</a:t>
            </a:r>
          </a:p>
        </p:txBody>
      </p:sp>
      <p:sp>
        <p:nvSpPr>
          <p:cNvPr id="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57F001E-7B46-4932-AE53-DA16EC47F233}"/>
              </a:ext>
            </a:extLst>
          </p:cNvPr>
          <p:cNvSpPr txBox="1"/>
          <p:nvPr/>
        </p:nvSpPr>
        <p:spPr>
          <a:xfrm>
            <a:off x="6419506" y="2553787"/>
            <a:ext cx="4060874" cy="1078629"/>
          </a:xfrm>
          <a:prstGeom prst="rect">
            <a:avLst/>
          </a:prstGeom>
          <a:noFill/>
        </p:spPr>
        <p:txBody>
          <a:bodyPr wrap="square" rtlCol="0">
            <a:spAutoFit/>
          </a:bodyPr>
          <a:lstStyle/>
          <a:p>
            <a:pPr>
              <a:lnSpc>
                <a:spcPct val="150000"/>
              </a:lnSpc>
            </a:pPr>
            <a:r>
              <a:rPr lang="zh-CN" altLang="en-US" sz="11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我</a:t>
            </a:r>
            <a:r>
              <a:rPr lang="zh-CN" altLang="en-US" sz="11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的小前半生顺顺利利  平凡普通，遇到的人与事大多美好，无数的偶然碰撞，把我变成一个乐观、积极、不服输的人。平时喜欢打球（各种球类都喜欢）、弹吉他、看电影，关于人类创造的科幻、探案类的一系列作品都很喜欢。</a:t>
            </a:r>
            <a:endParaRPr lang="en-US" altLang="zh-CN" sz="11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25" name="space-capsule_248343"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FFF1B83-9163-4115-8F16-0E75690101A6}"/>
              </a:ext>
            </a:extLst>
          </p:cNvPr>
          <p:cNvSpPr>
            <a:spLocks noChangeAspect="1"/>
          </p:cNvSpPr>
          <p:nvPr/>
        </p:nvSpPr>
        <p:spPr bwMode="auto">
          <a:xfrm>
            <a:off x="5851896" y="4639740"/>
            <a:ext cx="537322" cy="609685"/>
          </a:xfrm>
          <a:custGeom>
            <a:avLst/>
            <a:gdLst>
              <a:gd name="connsiteX0" fmla="*/ 352276 w 534462"/>
              <a:gd name="connsiteY0" fmla="*/ 497274 h 606439"/>
              <a:gd name="connsiteX1" fmla="*/ 449488 w 534462"/>
              <a:gd name="connsiteY1" fmla="*/ 497274 h 606439"/>
              <a:gd name="connsiteX2" fmla="*/ 461639 w 534462"/>
              <a:gd name="connsiteY2" fmla="*/ 509411 h 606439"/>
              <a:gd name="connsiteX3" fmla="*/ 449488 w 534462"/>
              <a:gd name="connsiteY3" fmla="*/ 521548 h 606439"/>
              <a:gd name="connsiteX4" fmla="*/ 352276 w 534462"/>
              <a:gd name="connsiteY4" fmla="*/ 521548 h 606439"/>
              <a:gd name="connsiteX5" fmla="*/ 340125 w 534462"/>
              <a:gd name="connsiteY5" fmla="*/ 509411 h 606439"/>
              <a:gd name="connsiteX6" fmla="*/ 352276 w 534462"/>
              <a:gd name="connsiteY6" fmla="*/ 497274 h 606439"/>
              <a:gd name="connsiteX7" fmla="*/ 109342 w 534462"/>
              <a:gd name="connsiteY7" fmla="*/ 485179 h 606439"/>
              <a:gd name="connsiteX8" fmla="*/ 72909 w 534462"/>
              <a:gd name="connsiteY8" fmla="*/ 521549 h 606439"/>
              <a:gd name="connsiteX9" fmla="*/ 109342 w 534462"/>
              <a:gd name="connsiteY9" fmla="*/ 557918 h 606439"/>
              <a:gd name="connsiteX10" fmla="*/ 145774 w 534462"/>
              <a:gd name="connsiteY10" fmla="*/ 521549 h 606439"/>
              <a:gd name="connsiteX11" fmla="*/ 109342 w 534462"/>
              <a:gd name="connsiteY11" fmla="*/ 485179 h 606439"/>
              <a:gd name="connsiteX12" fmla="*/ 109342 w 534462"/>
              <a:gd name="connsiteY12" fmla="*/ 460933 h 606439"/>
              <a:gd name="connsiteX13" fmla="*/ 170063 w 534462"/>
              <a:gd name="connsiteY13" fmla="*/ 521549 h 606439"/>
              <a:gd name="connsiteX14" fmla="*/ 109342 w 534462"/>
              <a:gd name="connsiteY14" fmla="*/ 582164 h 606439"/>
              <a:gd name="connsiteX15" fmla="*/ 48620 w 534462"/>
              <a:gd name="connsiteY15" fmla="*/ 521549 h 606439"/>
              <a:gd name="connsiteX16" fmla="*/ 109342 w 534462"/>
              <a:gd name="connsiteY16" fmla="*/ 460933 h 606439"/>
              <a:gd name="connsiteX17" fmla="*/ 121469 w 534462"/>
              <a:gd name="connsiteY17" fmla="*/ 313226 h 606439"/>
              <a:gd name="connsiteX18" fmla="*/ 121469 w 534462"/>
              <a:gd name="connsiteY18" fmla="*/ 378721 h 606439"/>
              <a:gd name="connsiteX19" fmla="*/ 267231 w 534462"/>
              <a:gd name="connsiteY19" fmla="*/ 434362 h 606439"/>
              <a:gd name="connsiteX20" fmla="*/ 412993 w 534462"/>
              <a:gd name="connsiteY20" fmla="*/ 378721 h 606439"/>
              <a:gd name="connsiteX21" fmla="*/ 412993 w 534462"/>
              <a:gd name="connsiteY21" fmla="*/ 322322 h 606439"/>
              <a:gd name="connsiteX22" fmla="*/ 267231 w 534462"/>
              <a:gd name="connsiteY22" fmla="*/ 388121 h 606439"/>
              <a:gd name="connsiteX23" fmla="*/ 121469 w 534462"/>
              <a:gd name="connsiteY23" fmla="*/ 313226 h 606439"/>
              <a:gd name="connsiteX24" fmla="*/ 461581 w 534462"/>
              <a:gd name="connsiteY24" fmla="*/ 157674 h 606439"/>
              <a:gd name="connsiteX25" fmla="*/ 461581 w 534462"/>
              <a:gd name="connsiteY25" fmla="*/ 192089 h 606439"/>
              <a:gd name="connsiteX26" fmla="*/ 461581 w 534462"/>
              <a:gd name="connsiteY26" fmla="*/ 194060 h 606439"/>
              <a:gd name="connsiteX27" fmla="*/ 461581 w 534462"/>
              <a:gd name="connsiteY27" fmla="*/ 196031 h 606439"/>
              <a:gd name="connsiteX28" fmla="*/ 461581 w 534462"/>
              <a:gd name="connsiteY28" fmla="*/ 205279 h 606439"/>
              <a:gd name="connsiteX29" fmla="*/ 461581 w 534462"/>
              <a:gd name="connsiteY29" fmla="*/ 206189 h 606439"/>
              <a:gd name="connsiteX30" fmla="*/ 461581 w 534462"/>
              <a:gd name="connsiteY30" fmla="*/ 254704 h 606439"/>
              <a:gd name="connsiteX31" fmla="*/ 485875 w 534462"/>
              <a:gd name="connsiteY31" fmla="*/ 254704 h 606439"/>
              <a:gd name="connsiteX32" fmla="*/ 485875 w 534462"/>
              <a:gd name="connsiteY32" fmla="*/ 157674 h 606439"/>
              <a:gd name="connsiteX33" fmla="*/ 48587 w 534462"/>
              <a:gd name="connsiteY33" fmla="*/ 157674 h 606439"/>
              <a:gd name="connsiteX34" fmla="*/ 48587 w 534462"/>
              <a:gd name="connsiteY34" fmla="*/ 254704 h 606439"/>
              <a:gd name="connsiteX35" fmla="*/ 72881 w 534462"/>
              <a:gd name="connsiteY35" fmla="*/ 254704 h 606439"/>
              <a:gd name="connsiteX36" fmla="*/ 72881 w 534462"/>
              <a:gd name="connsiteY36" fmla="*/ 157674 h 606439"/>
              <a:gd name="connsiteX37" fmla="*/ 340135 w 534462"/>
              <a:gd name="connsiteY37" fmla="*/ 145576 h 606439"/>
              <a:gd name="connsiteX38" fmla="*/ 364430 w 534462"/>
              <a:gd name="connsiteY38" fmla="*/ 145576 h 606439"/>
              <a:gd name="connsiteX39" fmla="*/ 413019 w 534462"/>
              <a:gd name="connsiteY39" fmla="*/ 194069 h 606439"/>
              <a:gd name="connsiteX40" fmla="*/ 400872 w 534462"/>
              <a:gd name="connsiteY40" fmla="*/ 206192 h 606439"/>
              <a:gd name="connsiteX41" fmla="*/ 388724 w 534462"/>
              <a:gd name="connsiteY41" fmla="*/ 194069 h 606439"/>
              <a:gd name="connsiteX42" fmla="*/ 364430 w 534462"/>
              <a:gd name="connsiteY42" fmla="*/ 169822 h 606439"/>
              <a:gd name="connsiteX43" fmla="*/ 340135 w 534462"/>
              <a:gd name="connsiteY43" fmla="*/ 169822 h 606439"/>
              <a:gd name="connsiteX44" fmla="*/ 327988 w 534462"/>
              <a:gd name="connsiteY44" fmla="*/ 157699 h 606439"/>
              <a:gd name="connsiteX45" fmla="*/ 340135 w 534462"/>
              <a:gd name="connsiteY45" fmla="*/ 145576 h 606439"/>
              <a:gd name="connsiteX46" fmla="*/ 170056 w 534462"/>
              <a:gd name="connsiteY46" fmla="*/ 133416 h 606439"/>
              <a:gd name="connsiteX47" fmla="*/ 109474 w 534462"/>
              <a:gd name="connsiteY47" fmla="*/ 200428 h 606439"/>
              <a:gd name="connsiteX48" fmla="*/ 267231 w 534462"/>
              <a:gd name="connsiteY48" fmla="*/ 363863 h 606439"/>
              <a:gd name="connsiteX49" fmla="*/ 437135 w 534462"/>
              <a:gd name="connsiteY49" fmla="*/ 201338 h 606439"/>
              <a:gd name="connsiteX50" fmla="*/ 364406 w 534462"/>
              <a:gd name="connsiteY50" fmla="*/ 133416 h 606439"/>
              <a:gd name="connsiteX51" fmla="*/ 267231 w 534462"/>
              <a:gd name="connsiteY51" fmla="*/ 24257 h 606439"/>
              <a:gd name="connsiteX52" fmla="*/ 122683 w 534462"/>
              <a:gd name="connsiteY52" fmla="*/ 123259 h 606439"/>
              <a:gd name="connsiteX53" fmla="*/ 170056 w 534462"/>
              <a:gd name="connsiteY53" fmla="*/ 109159 h 606439"/>
              <a:gd name="connsiteX54" fmla="*/ 364406 w 534462"/>
              <a:gd name="connsiteY54" fmla="*/ 109159 h 606439"/>
              <a:gd name="connsiteX55" fmla="*/ 424837 w 534462"/>
              <a:gd name="connsiteY55" fmla="*/ 130233 h 606439"/>
              <a:gd name="connsiteX56" fmla="*/ 267231 w 534462"/>
              <a:gd name="connsiteY56" fmla="*/ 24257 h 606439"/>
              <a:gd name="connsiteX57" fmla="*/ 267231 w 534462"/>
              <a:gd name="connsiteY57" fmla="*/ 0 h 606439"/>
              <a:gd name="connsiteX58" fmla="*/ 451863 w 534462"/>
              <a:gd name="connsiteY58" fmla="*/ 133416 h 606439"/>
              <a:gd name="connsiteX59" fmla="*/ 485875 w 534462"/>
              <a:gd name="connsiteY59" fmla="*/ 133416 h 606439"/>
              <a:gd name="connsiteX60" fmla="*/ 485875 w 534462"/>
              <a:gd name="connsiteY60" fmla="*/ 84901 h 606439"/>
              <a:gd name="connsiteX61" fmla="*/ 498021 w 534462"/>
              <a:gd name="connsiteY61" fmla="*/ 72773 h 606439"/>
              <a:gd name="connsiteX62" fmla="*/ 510168 w 534462"/>
              <a:gd name="connsiteY62" fmla="*/ 84901 h 606439"/>
              <a:gd name="connsiteX63" fmla="*/ 510168 w 534462"/>
              <a:gd name="connsiteY63" fmla="*/ 145545 h 606439"/>
              <a:gd name="connsiteX64" fmla="*/ 510168 w 534462"/>
              <a:gd name="connsiteY64" fmla="*/ 254704 h 606439"/>
              <a:gd name="connsiteX65" fmla="*/ 510168 w 534462"/>
              <a:gd name="connsiteY65" fmla="*/ 266833 h 606439"/>
              <a:gd name="connsiteX66" fmla="*/ 498021 w 534462"/>
              <a:gd name="connsiteY66" fmla="*/ 278962 h 606439"/>
              <a:gd name="connsiteX67" fmla="*/ 449434 w 534462"/>
              <a:gd name="connsiteY67" fmla="*/ 278962 h 606439"/>
              <a:gd name="connsiteX68" fmla="*/ 442905 w 534462"/>
              <a:gd name="connsiteY68" fmla="*/ 276991 h 606439"/>
              <a:gd name="connsiteX69" fmla="*/ 435161 w 534462"/>
              <a:gd name="connsiteY69" fmla="*/ 291545 h 606439"/>
              <a:gd name="connsiteX70" fmla="*/ 534462 w 534462"/>
              <a:gd name="connsiteY70" fmla="*/ 400250 h 606439"/>
              <a:gd name="connsiteX71" fmla="*/ 534462 w 534462"/>
              <a:gd name="connsiteY71" fmla="*/ 594310 h 606439"/>
              <a:gd name="connsiteX72" fmla="*/ 522315 w 534462"/>
              <a:gd name="connsiteY72" fmla="*/ 606439 h 606439"/>
              <a:gd name="connsiteX73" fmla="*/ 510168 w 534462"/>
              <a:gd name="connsiteY73" fmla="*/ 594310 h 606439"/>
              <a:gd name="connsiteX74" fmla="*/ 510168 w 534462"/>
              <a:gd name="connsiteY74" fmla="*/ 400250 h 606439"/>
              <a:gd name="connsiteX75" fmla="*/ 437287 w 534462"/>
              <a:gd name="connsiteY75" fmla="*/ 316258 h 606439"/>
              <a:gd name="connsiteX76" fmla="*/ 437287 w 534462"/>
              <a:gd name="connsiteY76" fmla="*/ 382814 h 606439"/>
              <a:gd name="connsiteX77" fmla="*/ 435010 w 534462"/>
              <a:gd name="connsiteY77" fmla="*/ 389789 h 606439"/>
              <a:gd name="connsiteX78" fmla="*/ 267231 w 534462"/>
              <a:gd name="connsiteY78" fmla="*/ 458619 h 606439"/>
              <a:gd name="connsiteX79" fmla="*/ 99452 w 534462"/>
              <a:gd name="connsiteY79" fmla="*/ 389789 h 606439"/>
              <a:gd name="connsiteX80" fmla="*/ 97175 w 534462"/>
              <a:gd name="connsiteY80" fmla="*/ 382814 h 606439"/>
              <a:gd name="connsiteX81" fmla="*/ 97175 w 534462"/>
              <a:gd name="connsiteY81" fmla="*/ 316258 h 606439"/>
              <a:gd name="connsiteX82" fmla="*/ 24294 w 534462"/>
              <a:gd name="connsiteY82" fmla="*/ 400250 h 606439"/>
              <a:gd name="connsiteX83" fmla="*/ 24294 w 534462"/>
              <a:gd name="connsiteY83" fmla="*/ 594310 h 606439"/>
              <a:gd name="connsiteX84" fmla="*/ 12147 w 534462"/>
              <a:gd name="connsiteY84" fmla="*/ 606439 h 606439"/>
              <a:gd name="connsiteX85" fmla="*/ 0 w 534462"/>
              <a:gd name="connsiteY85" fmla="*/ 594310 h 606439"/>
              <a:gd name="connsiteX86" fmla="*/ 0 w 534462"/>
              <a:gd name="connsiteY86" fmla="*/ 400250 h 606439"/>
              <a:gd name="connsiteX87" fmla="*/ 107955 w 534462"/>
              <a:gd name="connsiteY87" fmla="*/ 291091 h 606439"/>
              <a:gd name="connsiteX88" fmla="*/ 97175 w 534462"/>
              <a:gd name="connsiteY88" fmla="*/ 266378 h 606439"/>
              <a:gd name="connsiteX89" fmla="*/ 97175 w 534462"/>
              <a:gd name="connsiteY89" fmla="*/ 266833 h 606439"/>
              <a:gd name="connsiteX90" fmla="*/ 85028 w 534462"/>
              <a:gd name="connsiteY90" fmla="*/ 278962 h 606439"/>
              <a:gd name="connsiteX91" fmla="*/ 36441 w 534462"/>
              <a:gd name="connsiteY91" fmla="*/ 278962 h 606439"/>
              <a:gd name="connsiteX92" fmla="*/ 24294 w 534462"/>
              <a:gd name="connsiteY92" fmla="*/ 266833 h 606439"/>
              <a:gd name="connsiteX93" fmla="*/ 24294 w 534462"/>
              <a:gd name="connsiteY93" fmla="*/ 145545 h 606439"/>
              <a:gd name="connsiteX94" fmla="*/ 36441 w 534462"/>
              <a:gd name="connsiteY94" fmla="*/ 133416 h 606439"/>
              <a:gd name="connsiteX95" fmla="*/ 85028 w 534462"/>
              <a:gd name="connsiteY95" fmla="*/ 133416 h 606439"/>
              <a:gd name="connsiteX96" fmla="*/ 92620 w 534462"/>
              <a:gd name="connsiteY96" fmla="*/ 136145 h 606439"/>
              <a:gd name="connsiteX97" fmla="*/ 267231 w 534462"/>
              <a:gd name="connsiteY97"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4462" h="606439">
                <a:moveTo>
                  <a:pt x="352276" y="497274"/>
                </a:moveTo>
                <a:lnTo>
                  <a:pt x="449488" y="497274"/>
                </a:lnTo>
                <a:cubicBezTo>
                  <a:pt x="456171" y="497274"/>
                  <a:pt x="461639" y="502736"/>
                  <a:pt x="461639" y="509411"/>
                </a:cubicBezTo>
                <a:cubicBezTo>
                  <a:pt x="461639" y="516086"/>
                  <a:pt x="456171" y="521548"/>
                  <a:pt x="449488" y="521548"/>
                </a:cubicBezTo>
                <a:lnTo>
                  <a:pt x="352276" y="521548"/>
                </a:lnTo>
                <a:cubicBezTo>
                  <a:pt x="345593" y="521548"/>
                  <a:pt x="340125" y="516086"/>
                  <a:pt x="340125" y="509411"/>
                </a:cubicBezTo>
                <a:cubicBezTo>
                  <a:pt x="340125" y="502736"/>
                  <a:pt x="345593" y="497274"/>
                  <a:pt x="352276" y="497274"/>
                </a:cubicBezTo>
                <a:close/>
                <a:moveTo>
                  <a:pt x="109342" y="485179"/>
                </a:moveTo>
                <a:cubicBezTo>
                  <a:pt x="89303" y="485179"/>
                  <a:pt x="72909" y="501546"/>
                  <a:pt x="72909" y="521549"/>
                </a:cubicBezTo>
                <a:cubicBezTo>
                  <a:pt x="72909" y="541552"/>
                  <a:pt x="89303" y="557918"/>
                  <a:pt x="109342" y="557918"/>
                </a:cubicBezTo>
                <a:cubicBezTo>
                  <a:pt x="129380" y="557918"/>
                  <a:pt x="145774" y="541552"/>
                  <a:pt x="145774" y="521549"/>
                </a:cubicBezTo>
                <a:cubicBezTo>
                  <a:pt x="145774" y="501546"/>
                  <a:pt x="129380" y="485179"/>
                  <a:pt x="109342" y="485179"/>
                </a:cubicBezTo>
                <a:close/>
                <a:moveTo>
                  <a:pt x="109342" y="460933"/>
                </a:moveTo>
                <a:cubicBezTo>
                  <a:pt x="142738" y="460933"/>
                  <a:pt x="170063" y="488058"/>
                  <a:pt x="170063" y="521549"/>
                </a:cubicBezTo>
                <a:cubicBezTo>
                  <a:pt x="170063" y="554887"/>
                  <a:pt x="142738" y="582164"/>
                  <a:pt x="109342" y="582164"/>
                </a:cubicBezTo>
                <a:cubicBezTo>
                  <a:pt x="75793" y="582164"/>
                  <a:pt x="48620" y="554887"/>
                  <a:pt x="48620" y="521549"/>
                </a:cubicBezTo>
                <a:cubicBezTo>
                  <a:pt x="48620" y="488058"/>
                  <a:pt x="75793" y="460933"/>
                  <a:pt x="109342" y="460933"/>
                </a:cubicBezTo>
                <a:close/>
                <a:moveTo>
                  <a:pt x="121469" y="313226"/>
                </a:moveTo>
                <a:lnTo>
                  <a:pt x="121469" y="378721"/>
                </a:lnTo>
                <a:cubicBezTo>
                  <a:pt x="148192" y="413136"/>
                  <a:pt x="203612" y="434362"/>
                  <a:pt x="267231" y="434362"/>
                </a:cubicBezTo>
                <a:cubicBezTo>
                  <a:pt x="330850" y="434362"/>
                  <a:pt x="386118" y="413136"/>
                  <a:pt x="412993" y="378721"/>
                </a:cubicBezTo>
                <a:lnTo>
                  <a:pt x="412993" y="322322"/>
                </a:lnTo>
                <a:cubicBezTo>
                  <a:pt x="377312" y="362650"/>
                  <a:pt x="325232" y="388121"/>
                  <a:pt x="267231" y="388121"/>
                </a:cubicBezTo>
                <a:cubicBezTo>
                  <a:pt x="206345" y="388121"/>
                  <a:pt x="154113" y="359315"/>
                  <a:pt x="121469" y="313226"/>
                </a:cubicBezTo>
                <a:close/>
                <a:moveTo>
                  <a:pt x="461581" y="157674"/>
                </a:moveTo>
                <a:lnTo>
                  <a:pt x="461581" y="192089"/>
                </a:lnTo>
                <a:cubicBezTo>
                  <a:pt x="461581" y="192847"/>
                  <a:pt x="461581" y="193454"/>
                  <a:pt x="461581" y="194060"/>
                </a:cubicBezTo>
                <a:cubicBezTo>
                  <a:pt x="461581" y="194667"/>
                  <a:pt x="461581" y="195273"/>
                  <a:pt x="461581" y="196031"/>
                </a:cubicBezTo>
                <a:lnTo>
                  <a:pt x="461581" y="205279"/>
                </a:lnTo>
                <a:cubicBezTo>
                  <a:pt x="461581" y="205583"/>
                  <a:pt x="461581" y="205886"/>
                  <a:pt x="461581" y="206189"/>
                </a:cubicBezTo>
                <a:lnTo>
                  <a:pt x="461581" y="254704"/>
                </a:lnTo>
                <a:lnTo>
                  <a:pt x="485875" y="254704"/>
                </a:lnTo>
                <a:lnTo>
                  <a:pt x="485875" y="157674"/>
                </a:lnTo>
                <a:close/>
                <a:moveTo>
                  <a:pt x="48587" y="157674"/>
                </a:moveTo>
                <a:lnTo>
                  <a:pt x="48587" y="254704"/>
                </a:lnTo>
                <a:lnTo>
                  <a:pt x="72881" y="254704"/>
                </a:lnTo>
                <a:lnTo>
                  <a:pt x="72881" y="157674"/>
                </a:lnTo>
                <a:close/>
                <a:moveTo>
                  <a:pt x="340135" y="145576"/>
                </a:moveTo>
                <a:lnTo>
                  <a:pt x="364430" y="145576"/>
                </a:lnTo>
                <a:cubicBezTo>
                  <a:pt x="391154" y="145576"/>
                  <a:pt x="413019" y="167398"/>
                  <a:pt x="413019" y="194069"/>
                </a:cubicBezTo>
                <a:cubicBezTo>
                  <a:pt x="413019" y="200736"/>
                  <a:pt x="407553" y="206192"/>
                  <a:pt x="400872" y="206192"/>
                </a:cubicBezTo>
                <a:cubicBezTo>
                  <a:pt x="394191" y="206192"/>
                  <a:pt x="388724" y="200736"/>
                  <a:pt x="388724" y="194069"/>
                </a:cubicBezTo>
                <a:cubicBezTo>
                  <a:pt x="388724" y="180733"/>
                  <a:pt x="377792" y="169822"/>
                  <a:pt x="364430" y="169822"/>
                </a:cubicBezTo>
                <a:lnTo>
                  <a:pt x="340135" y="169822"/>
                </a:lnTo>
                <a:cubicBezTo>
                  <a:pt x="333454" y="169822"/>
                  <a:pt x="327988" y="164367"/>
                  <a:pt x="327988" y="157699"/>
                </a:cubicBezTo>
                <a:cubicBezTo>
                  <a:pt x="327988" y="151031"/>
                  <a:pt x="333454" y="145576"/>
                  <a:pt x="340135" y="145576"/>
                </a:cubicBezTo>
                <a:close/>
                <a:moveTo>
                  <a:pt x="170056" y="133416"/>
                </a:moveTo>
                <a:cubicBezTo>
                  <a:pt x="127694" y="133416"/>
                  <a:pt x="111144" y="168287"/>
                  <a:pt x="109474" y="200428"/>
                </a:cubicBezTo>
                <a:cubicBezTo>
                  <a:pt x="112358" y="291242"/>
                  <a:pt x="175522" y="363863"/>
                  <a:pt x="267231" y="363863"/>
                </a:cubicBezTo>
                <a:cubicBezTo>
                  <a:pt x="358788" y="363863"/>
                  <a:pt x="433339" y="291697"/>
                  <a:pt x="437135" y="201338"/>
                </a:cubicBezTo>
                <a:cubicBezTo>
                  <a:pt x="434554" y="163435"/>
                  <a:pt x="402972" y="133416"/>
                  <a:pt x="364406" y="133416"/>
                </a:cubicBezTo>
                <a:close/>
                <a:moveTo>
                  <a:pt x="267231" y="24257"/>
                </a:moveTo>
                <a:cubicBezTo>
                  <a:pt x="198601" y="24257"/>
                  <a:pt x="146066" y="64889"/>
                  <a:pt x="122683" y="123259"/>
                </a:cubicBezTo>
                <a:cubicBezTo>
                  <a:pt x="135741" y="114162"/>
                  <a:pt x="151836" y="109159"/>
                  <a:pt x="170056" y="109159"/>
                </a:cubicBezTo>
                <a:lnTo>
                  <a:pt x="364406" y="109159"/>
                </a:lnTo>
                <a:cubicBezTo>
                  <a:pt x="387181" y="109159"/>
                  <a:pt x="408286" y="117043"/>
                  <a:pt x="424837" y="130233"/>
                </a:cubicBezTo>
                <a:cubicBezTo>
                  <a:pt x="399632" y="68073"/>
                  <a:pt x="338594" y="24257"/>
                  <a:pt x="267231" y="24257"/>
                </a:cubicBezTo>
                <a:close/>
                <a:moveTo>
                  <a:pt x="267231" y="0"/>
                </a:moveTo>
                <a:cubicBezTo>
                  <a:pt x="353170" y="0"/>
                  <a:pt x="426355" y="55944"/>
                  <a:pt x="451863" y="133416"/>
                </a:cubicBezTo>
                <a:lnTo>
                  <a:pt x="485875" y="133416"/>
                </a:lnTo>
                <a:lnTo>
                  <a:pt x="485875" y="84901"/>
                </a:lnTo>
                <a:cubicBezTo>
                  <a:pt x="485875" y="78231"/>
                  <a:pt x="491341" y="72773"/>
                  <a:pt x="498021" y="72773"/>
                </a:cubicBezTo>
                <a:cubicBezTo>
                  <a:pt x="504702" y="72773"/>
                  <a:pt x="510168" y="78231"/>
                  <a:pt x="510168" y="84901"/>
                </a:cubicBezTo>
                <a:lnTo>
                  <a:pt x="510168" y="145545"/>
                </a:lnTo>
                <a:lnTo>
                  <a:pt x="510168" y="254704"/>
                </a:lnTo>
                <a:lnTo>
                  <a:pt x="510168" y="266833"/>
                </a:lnTo>
                <a:cubicBezTo>
                  <a:pt x="510168" y="273504"/>
                  <a:pt x="504702" y="278962"/>
                  <a:pt x="498021" y="278962"/>
                </a:cubicBezTo>
                <a:lnTo>
                  <a:pt x="449434" y="278962"/>
                </a:lnTo>
                <a:cubicBezTo>
                  <a:pt x="447005" y="278962"/>
                  <a:pt x="444727" y="278204"/>
                  <a:pt x="442905" y="276991"/>
                </a:cubicBezTo>
                <a:cubicBezTo>
                  <a:pt x="440476" y="281994"/>
                  <a:pt x="438046" y="286846"/>
                  <a:pt x="435161" y="291545"/>
                </a:cubicBezTo>
                <a:cubicBezTo>
                  <a:pt x="490733" y="296700"/>
                  <a:pt x="534462" y="343396"/>
                  <a:pt x="534462" y="400250"/>
                </a:cubicBezTo>
                <a:lnTo>
                  <a:pt x="534462" y="594310"/>
                </a:lnTo>
                <a:cubicBezTo>
                  <a:pt x="534462" y="600981"/>
                  <a:pt x="528996" y="606439"/>
                  <a:pt x="522315" y="606439"/>
                </a:cubicBezTo>
                <a:cubicBezTo>
                  <a:pt x="515634" y="606439"/>
                  <a:pt x="510168" y="600981"/>
                  <a:pt x="510168" y="594310"/>
                </a:cubicBezTo>
                <a:lnTo>
                  <a:pt x="510168" y="400250"/>
                </a:lnTo>
                <a:cubicBezTo>
                  <a:pt x="510168" y="357496"/>
                  <a:pt x="478435" y="322171"/>
                  <a:pt x="437287" y="316258"/>
                </a:cubicBezTo>
                <a:lnTo>
                  <a:pt x="437287" y="382814"/>
                </a:lnTo>
                <a:cubicBezTo>
                  <a:pt x="437287" y="385392"/>
                  <a:pt x="436528" y="387818"/>
                  <a:pt x="435010" y="389789"/>
                </a:cubicBezTo>
                <a:cubicBezTo>
                  <a:pt x="404642" y="432239"/>
                  <a:pt x="340416" y="458619"/>
                  <a:pt x="267231" y="458619"/>
                </a:cubicBezTo>
                <a:cubicBezTo>
                  <a:pt x="194046" y="458619"/>
                  <a:pt x="129820" y="432239"/>
                  <a:pt x="99452" y="389789"/>
                </a:cubicBezTo>
                <a:cubicBezTo>
                  <a:pt x="97934" y="387818"/>
                  <a:pt x="97175" y="385392"/>
                  <a:pt x="97175" y="382814"/>
                </a:cubicBezTo>
                <a:lnTo>
                  <a:pt x="97175" y="316258"/>
                </a:lnTo>
                <a:cubicBezTo>
                  <a:pt x="56027" y="322171"/>
                  <a:pt x="24294" y="357496"/>
                  <a:pt x="24294" y="400250"/>
                </a:cubicBezTo>
                <a:lnTo>
                  <a:pt x="24294" y="594310"/>
                </a:lnTo>
                <a:cubicBezTo>
                  <a:pt x="24294" y="600981"/>
                  <a:pt x="18828" y="606439"/>
                  <a:pt x="12147" y="606439"/>
                </a:cubicBezTo>
                <a:cubicBezTo>
                  <a:pt x="5466" y="606439"/>
                  <a:pt x="0" y="600981"/>
                  <a:pt x="0" y="594310"/>
                </a:cubicBezTo>
                <a:lnTo>
                  <a:pt x="0" y="400250"/>
                </a:lnTo>
                <a:cubicBezTo>
                  <a:pt x="0" y="340515"/>
                  <a:pt x="48284" y="291849"/>
                  <a:pt x="107955" y="291091"/>
                </a:cubicBezTo>
                <a:cubicBezTo>
                  <a:pt x="103856" y="283207"/>
                  <a:pt x="100212" y="274868"/>
                  <a:pt x="97175" y="266378"/>
                </a:cubicBezTo>
                <a:lnTo>
                  <a:pt x="97175" y="266833"/>
                </a:lnTo>
                <a:cubicBezTo>
                  <a:pt x="97175" y="273504"/>
                  <a:pt x="91709" y="278962"/>
                  <a:pt x="85028" y="278962"/>
                </a:cubicBezTo>
                <a:lnTo>
                  <a:pt x="36441" y="278962"/>
                </a:lnTo>
                <a:cubicBezTo>
                  <a:pt x="29760" y="278962"/>
                  <a:pt x="24294" y="273504"/>
                  <a:pt x="24294" y="266833"/>
                </a:cubicBezTo>
                <a:lnTo>
                  <a:pt x="24294" y="145545"/>
                </a:lnTo>
                <a:cubicBezTo>
                  <a:pt x="24294" y="138874"/>
                  <a:pt x="29760" y="133416"/>
                  <a:pt x="36441" y="133416"/>
                </a:cubicBezTo>
                <a:lnTo>
                  <a:pt x="85028" y="133416"/>
                </a:lnTo>
                <a:cubicBezTo>
                  <a:pt x="87913" y="133416"/>
                  <a:pt x="90646" y="134478"/>
                  <a:pt x="92620" y="136145"/>
                </a:cubicBezTo>
                <a:cubicBezTo>
                  <a:pt x="114788" y="55489"/>
                  <a:pt x="182507" y="0"/>
                  <a:pt x="267231"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meteor_17351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C96C5FB-FFBB-4F9E-AD8C-4640D97683FF}"/>
              </a:ext>
            </a:extLst>
          </p:cNvPr>
          <p:cNvSpPr>
            <a:spLocks noChangeAspect="1"/>
          </p:cNvSpPr>
          <p:nvPr/>
        </p:nvSpPr>
        <p:spPr bwMode="auto">
          <a:xfrm>
            <a:off x="2142138" y="4639740"/>
            <a:ext cx="75758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697" h="489865">
                <a:moveTo>
                  <a:pt x="365344" y="305871"/>
                </a:moveTo>
                <a:cubicBezTo>
                  <a:pt x="370686" y="304278"/>
                  <a:pt x="375197" y="304632"/>
                  <a:pt x="377621" y="307315"/>
                </a:cubicBezTo>
                <a:cubicBezTo>
                  <a:pt x="382394" y="312755"/>
                  <a:pt x="376950" y="325349"/>
                  <a:pt x="365465" y="335633"/>
                </a:cubicBezTo>
                <a:cubicBezTo>
                  <a:pt x="354055" y="345843"/>
                  <a:pt x="340854" y="349792"/>
                  <a:pt x="336007" y="344352"/>
                </a:cubicBezTo>
                <a:cubicBezTo>
                  <a:pt x="331234" y="338987"/>
                  <a:pt x="336604" y="326318"/>
                  <a:pt x="348088" y="316108"/>
                </a:cubicBezTo>
                <a:cubicBezTo>
                  <a:pt x="353831" y="311003"/>
                  <a:pt x="360002" y="307464"/>
                  <a:pt x="365344" y="305871"/>
                </a:cubicBezTo>
                <a:close/>
                <a:moveTo>
                  <a:pt x="380426" y="289107"/>
                </a:moveTo>
                <a:cubicBezTo>
                  <a:pt x="368490" y="289107"/>
                  <a:pt x="353198" y="296183"/>
                  <a:pt x="340367" y="307581"/>
                </a:cubicBezTo>
                <a:cubicBezTo>
                  <a:pt x="330221" y="316669"/>
                  <a:pt x="322687" y="327322"/>
                  <a:pt x="319181" y="337602"/>
                </a:cubicBezTo>
                <a:cubicBezTo>
                  <a:pt x="316271" y="346392"/>
                  <a:pt x="316719" y="353916"/>
                  <a:pt x="320524" y="358162"/>
                </a:cubicBezTo>
                <a:cubicBezTo>
                  <a:pt x="323881" y="361887"/>
                  <a:pt x="329252" y="362706"/>
                  <a:pt x="333131" y="362706"/>
                </a:cubicBezTo>
                <a:cubicBezTo>
                  <a:pt x="344992" y="362706"/>
                  <a:pt x="360359" y="355629"/>
                  <a:pt x="373115" y="344232"/>
                </a:cubicBezTo>
                <a:cubicBezTo>
                  <a:pt x="390273" y="328961"/>
                  <a:pt x="402656" y="304453"/>
                  <a:pt x="392959" y="293651"/>
                </a:cubicBezTo>
                <a:cubicBezTo>
                  <a:pt x="389602" y="289926"/>
                  <a:pt x="384305" y="289107"/>
                  <a:pt x="380426" y="289107"/>
                </a:cubicBezTo>
                <a:close/>
                <a:moveTo>
                  <a:pt x="579753" y="164182"/>
                </a:moveTo>
                <a:cubicBezTo>
                  <a:pt x="544915" y="222733"/>
                  <a:pt x="500977" y="278603"/>
                  <a:pt x="449057" y="330451"/>
                </a:cubicBezTo>
                <a:cubicBezTo>
                  <a:pt x="397136" y="382298"/>
                  <a:pt x="341187" y="426099"/>
                  <a:pt x="282553" y="460962"/>
                </a:cubicBezTo>
                <a:cubicBezTo>
                  <a:pt x="287999" y="462973"/>
                  <a:pt x="293444" y="464761"/>
                  <a:pt x="299039" y="466400"/>
                </a:cubicBezTo>
                <a:cubicBezTo>
                  <a:pt x="319927" y="453587"/>
                  <a:pt x="346335" y="436156"/>
                  <a:pt x="366029" y="421332"/>
                </a:cubicBezTo>
                <a:cubicBezTo>
                  <a:pt x="369236" y="418948"/>
                  <a:pt x="373712" y="419544"/>
                  <a:pt x="376174" y="422747"/>
                </a:cubicBezTo>
                <a:cubicBezTo>
                  <a:pt x="378561" y="425950"/>
                  <a:pt x="377890" y="430420"/>
                  <a:pt x="374682" y="432804"/>
                </a:cubicBezTo>
                <a:cubicBezTo>
                  <a:pt x="356480" y="446510"/>
                  <a:pt x="337756" y="459398"/>
                  <a:pt x="319032" y="471168"/>
                </a:cubicBezTo>
                <a:cubicBezTo>
                  <a:pt x="333504" y="473998"/>
                  <a:pt x="348349" y="475414"/>
                  <a:pt x="363418" y="475414"/>
                </a:cubicBezTo>
                <a:cubicBezTo>
                  <a:pt x="425110" y="475414"/>
                  <a:pt x="483073" y="451501"/>
                  <a:pt x="526639" y="407923"/>
                </a:cubicBezTo>
                <a:cubicBezTo>
                  <a:pt x="570279" y="364419"/>
                  <a:pt x="594300" y="306538"/>
                  <a:pt x="594300" y="244932"/>
                </a:cubicBezTo>
                <a:cubicBezTo>
                  <a:pt x="594300" y="229885"/>
                  <a:pt x="592808" y="215061"/>
                  <a:pt x="590047" y="200609"/>
                </a:cubicBezTo>
                <a:cubicBezTo>
                  <a:pt x="566698" y="237557"/>
                  <a:pt x="539544" y="273761"/>
                  <a:pt x="509034" y="308401"/>
                </a:cubicBezTo>
                <a:cubicBezTo>
                  <a:pt x="507616" y="309965"/>
                  <a:pt x="505602" y="310859"/>
                  <a:pt x="503588" y="310859"/>
                </a:cubicBezTo>
                <a:cubicBezTo>
                  <a:pt x="501872" y="310859"/>
                  <a:pt x="500231" y="310263"/>
                  <a:pt x="498814" y="308997"/>
                </a:cubicBezTo>
                <a:cubicBezTo>
                  <a:pt x="495830" y="306389"/>
                  <a:pt x="495531" y="301845"/>
                  <a:pt x="498217" y="298865"/>
                </a:cubicBezTo>
                <a:cubicBezTo>
                  <a:pt x="529697" y="263183"/>
                  <a:pt x="561402" y="219232"/>
                  <a:pt x="585199" y="180719"/>
                </a:cubicBezTo>
                <a:cubicBezTo>
                  <a:pt x="583632" y="175132"/>
                  <a:pt x="581767" y="169620"/>
                  <a:pt x="579753" y="164182"/>
                </a:cubicBezTo>
                <a:close/>
                <a:moveTo>
                  <a:pt x="42586" y="149938"/>
                </a:moveTo>
                <a:cubicBezTo>
                  <a:pt x="27073" y="149938"/>
                  <a:pt x="14394" y="162607"/>
                  <a:pt x="14394" y="178107"/>
                </a:cubicBezTo>
                <a:cubicBezTo>
                  <a:pt x="14394" y="193607"/>
                  <a:pt x="27073" y="206275"/>
                  <a:pt x="42586" y="206275"/>
                </a:cubicBezTo>
                <a:cubicBezTo>
                  <a:pt x="58099" y="206275"/>
                  <a:pt x="70778" y="193607"/>
                  <a:pt x="70778" y="178107"/>
                </a:cubicBezTo>
                <a:cubicBezTo>
                  <a:pt x="70778" y="162607"/>
                  <a:pt x="58099" y="149938"/>
                  <a:pt x="42586" y="149938"/>
                </a:cubicBezTo>
                <a:close/>
                <a:moveTo>
                  <a:pt x="42586" y="135556"/>
                </a:moveTo>
                <a:cubicBezTo>
                  <a:pt x="66079" y="135556"/>
                  <a:pt x="85172" y="154633"/>
                  <a:pt x="85172" y="178107"/>
                </a:cubicBezTo>
                <a:cubicBezTo>
                  <a:pt x="85172" y="201581"/>
                  <a:pt x="66079" y="220658"/>
                  <a:pt x="42586" y="220658"/>
                </a:cubicBezTo>
                <a:cubicBezTo>
                  <a:pt x="19093" y="220658"/>
                  <a:pt x="0" y="201581"/>
                  <a:pt x="0" y="178107"/>
                </a:cubicBezTo>
                <a:cubicBezTo>
                  <a:pt x="0" y="154633"/>
                  <a:pt x="19093" y="135556"/>
                  <a:pt x="42586" y="135556"/>
                </a:cubicBezTo>
                <a:close/>
                <a:moveTo>
                  <a:pt x="548347" y="106823"/>
                </a:moveTo>
                <a:cubicBezTo>
                  <a:pt x="512465" y="170588"/>
                  <a:pt x="464200" y="233609"/>
                  <a:pt x="408102" y="289553"/>
                </a:cubicBezTo>
                <a:lnTo>
                  <a:pt x="407878" y="289777"/>
                </a:lnTo>
                <a:cubicBezTo>
                  <a:pt x="407804" y="289851"/>
                  <a:pt x="407729" y="289926"/>
                  <a:pt x="407654" y="290000"/>
                </a:cubicBezTo>
                <a:cubicBezTo>
                  <a:pt x="416009" y="307209"/>
                  <a:pt x="406162" y="334101"/>
                  <a:pt x="382739" y="354959"/>
                </a:cubicBezTo>
                <a:cubicBezTo>
                  <a:pt x="367222" y="368814"/>
                  <a:pt x="348647" y="377083"/>
                  <a:pt x="333131" y="377083"/>
                </a:cubicBezTo>
                <a:cubicBezTo>
                  <a:pt x="325522" y="377083"/>
                  <a:pt x="319032" y="375146"/>
                  <a:pt x="313959" y="371422"/>
                </a:cubicBezTo>
                <a:cubicBezTo>
                  <a:pt x="284940" y="393248"/>
                  <a:pt x="255175" y="412691"/>
                  <a:pt x="225112" y="429526"/>
                </a:cubicBezTo>
                <a:cubicBezTo>
                  <a:pt x="237943" y="439136"/>
                  <a:pt x="251595" y="447330"/>
                  <a:pt x="265918" y="453960"/>
                </a:cubicBezTo>
                <a:cubicBezTo>
                  <a:pt x="326864" y="418948"/>
                  <a:pt x="385051" y="373954"/>
                  <a:pt x="438911" y="320245"/>
                </a:cubicBezTo>
                <a:cubicBezTo>
                  <a:pt x="492697" y="266535"/>
                  <a:pt x="537679" y="208431"/>
                  <a:pt x="572741" y="147496"/>
                </a:cubicBezTo>
                <a:cubicBezTo>
                  <a:pt x="566101" y="133193"/>
                  <a:pt x="557896" y="119561"/>
                  <a:pt x="548347" y="106823"/>
                </a:cubicBezTo>
                <a:close/>
                <a:moveTo>
                  <a:pt x="477031" y="44100"/>
                </a:moveTo>
                <a:cubicBezTo>
                  <a:pt x="441149" y="106748"/>
                  <a:pt x="395047" y="166342"/>
                  <a:pt x="339919" y="221393"/>
                </a:cubicBezTo>
                <a:cubicBezTo>
                  <a:pt x="284791" y="276517"/>
                  <a:pt x="225112" y="322480"/>
                  <a:pt x="162450" y="358311"/>
                </a:cubicBezTo>
                <a:cubicBezTo>
                  <a:pt x="172446" y="376040"/>
                  <a:pt x="185053" y="392801"/>
                  <a:pt x="200196" y="407923"/>
                </a:cubicBezTo>
                <a:cubicBezTo>
                  <a:pt x="204374" y="412095"/>
                  <a:pt x="208626" y="416043"/>
                  <a:pt x="213027" y="419767"/>
                </a:cubicBezTo>
                <a:cubicBezTo>
                  <a:pt x="244135" y="402709"/>
                  <a:pt x="275019" y="382670"/>
                  <a:pt x="305082" y="360099"/>
                </a:cubicBezTo>
                <a:cubicBezTo>
                  <a:pt x="302023" y="352575"/>
                  <a:pt x="302098" y="343263"/>
                  <a:pt x="305529" y="333058"/>
                </a:cubicBezTo>
                <a:cubicBezTo>
                  <a:pt x="309781" y="320394"/>
                  <a:pt x="318733" y="307507"/>
                  <a:pt x="330818" y="296779"/>
                </a:cubicBezTo>
                <a:cubicBezTo>
                  <a:pt x="346335" y="282998"/>
                  <a:pt x="364910" y="274729"/>
                  <a:pt x="380426" y="274729"/>
                </a:cubicBezTo>
                <a:cubicBezTo>
                  <a:pt x="387214" y="274729"/>
                  <a:pt x="393182" y="276294"/>
                  <a:pt x="397957" y="279348"/>
                </a:cubicBezTo>
                <a:cubicBezTo>
                  <a:pt x="454577" y="222808"/>
                  <a:pt x="503066" y="159042"/>
                  <a:pt x="538575" y="94755"/>
                </a:cubicBezTo>
                <a:cubicBezTo>
                  <a:pt x="534770" y="90360"/>
                  <a:pt x="530816" y="86039"/>
                  <a:pt x="526639" y="81942"/>
                </a:cubicBezTo>
                <a:cubicBezTo>
                  <a:pt x="511645" y="66969"/>
                  <a:pt x="494935" y="54305"/>
                  <a:pt x="477031" y="44100"/>
                </a:cubicBezTo>
                <a:close/>
                <a:moveTo>
                  <a:pt x="427721" y="23465"/>
                </a:moveTo>
                <a:cubicBezTo>
                  <a:pt x="393481" y="79558"/>
                  <a:pt x="350960" y="133193"/>
                  <a:pt x="301203" y="182805"/>
                </a:cubicBezTo>
                <a:cubicBezTo>
                  <a:pt x="251595" y="232417"/>
                  <a:pt x="197959" y="274804"/>
                  <a:pt x="141786" y="309071"/>
                </a:cubicBezTo>
                <a:cubicBezTo>
                  <a:pt x="145367" y="321511"/>
                  <a:pt x="149992" y="333728"/>
                  <a:pt x="155736" y="345498"/>
                </a:cubicBezTo>
                <a:cubicBezTo>
                  <a:pt x="217130" y="310412"/>
                  <a:pt x="275615" y="265269"/>
                  <a:pt x="329699" y="211261"/>
                </a:cubicBezTo>
                <a:cubicBezTo>
                  <a:pt x="383858" y="157180"/>
                  <a:pt x="429064" y="98777"/>
                  <a:pt x="464200" y="37470"/>
                </a:cubicBezTo>
                <a:cubicBezTo>
                  <a:pt x="452488" y="31734"/>
                  <a:pt x="440254" y="27041"/>
                  <a:pt x="427721" y="23465"/>
                </a:cubicBezTo>
                <a:close/>
                <a:moveTo>
                  <a:pt x="363418" y="14451"/>
                </a:moveTo>
                <a:cubicBezTo>
                  <a:pt x="301799" y="14451"/>
                  <a:pt x="243836" y="38364"/>
                  <a:pt x="200196" y="81942"/>
                </a:cubicBezTo>
                <a:cubicBezTo>
                  <a:pt x="142532" y="139525"/>
                  <a:pt x="121794" y="220201"/>
                  <a:pt x="138056" y="294470"/>
                </a:cubicBezTo>
                <a:cubicBezTo>
                  <a:pt x="191916" y="261246"/>
                  <a:pt x="243314" y="220275"/>
                  <a:pt x="291057" y="172600"/>
                </a:cubicBezTo>
                <a:cubicBezTo>
                  <a:pt x="338800" y="124924"/>
                  <a:pt x="379829" y="73524"/>
                  <a:pt x="413100" y="19740"/>
                </a:cubicBezTo>
                <a:cubicBezTo>
                  <a:pt x="408997" y="18846"/>
                  <a:pt x="404820" y="18102"/>
                  <a:pt x="400717" y="17431"/>
                </a:cubicBezTo>
                <a:cubicBezTo>
                  <a:pt x="368565" y="67490"/>
                  <a:pt x="328655" y="117252"/>
                  <a:pt x="284343" y="161798"/>
                </a:cubicBezTo>
                <a:cubicBezTo>
                  <a:pt x="282926" y="163214"/>
                  <a:pt x="281136" y="163959"/>
                  <a:pt x="279271" y="163959"/>
                </a:cubicBezTo>
                <a:cubicBezTo>
                  <a:pt x="277406" y="163959"/>
                  <a:pt x="275541" y="163214"/>
                  <a:pt x="274198" y="161798"/>
                </a:cubicBezTo>
                <a:cubicBezTo>
                  <a:pt x="271363" y="159042"/>
                  <a:pt x="271289" y="154498"/>
                  <a:pt x="274123" y="151667"/>
                </a:cubicBezTo>
                <a:cubicBezTo>
                  <a:pt x="316570" y="108983"/>
                  <a:pt x="353794" y="63170"/>
                  <a:pt x="384902" y="15420"/>
                </a:cubicBezTo>
                <a:cubicBezTo>
                  <a:pt x="377815" y="14749"/>
                  <a:pt x="370654" y="14451"/>
                  <a:pt x="363418" y="14451"/>
                </a:cubicBezTo>
                <a:close/>
                <a:moveTo>
                  <a:pt x="363418" y="0"/>
                </a:moveTo>
                <a:cubicBezTo>
                  <a:pt x="428915" y="0"/>
                  <a:pt x="490533" y="25476"/>
                  <a:pt x="536859" y="71736"/>
                </a:cubicBezTo>
                <a:cubicBezTo>
                  <a:pt x="583184" y="117996"/>
                  <a:pt x="608697" y="179528"/>
                  <a:pt x="608697" y="244932"/>
                </a:cubicBezTo>
                <a:cubicBezTo>
                  <a:pt x="608697" y="310337"/>
                  <a:pt x="583184" y="371869"/>
                  <a:pt x="536859" y="418129"/>
                </a:cubicBezTo>
                <a:cubicBezTo>
                  <a:pt x="490533" y="464389"/>
                  <a:pt x="428915" y="489865"/>
                  <a:pt x="363418" y="489865"/>
                </a:cubicBezTo>
                <a:cubicBezTo>
                  <a:pt x="297920" y="489865"/>
                  <a:pt x="236302" y="464389"/>
                  <a:pt x="189976" y="418129"/>
                </a:cubicBezTo>
                <a:cubicBezTo>
                  <a:pt x="94416" y="322629"/>
                  <a:pt x="94416" y="167236"/>
                  <a:pt x="189976" y="71736"/>
                </a:cubicBezTo>
                <a:cubicBezTo>
                  <a:pt x="236302" y="25476"/>
                  <a:pt x="297920" y="0"/>
                  <a:pt x="363418"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solar-system_112718"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8ABAB79-0955-45B8-858E-E3285357B7AC}"/>
              </a:ext>
            </a:extLst>
          </p:cNvPr>
          <p:cNvSpPr>
            <a:spLocks noChangeAspect="1"/>
          </p:cNvSpPr>
          <p:nvPr/>
        </p:nvSpPr>
        <p:spPr bwMode="auto">
          <a:xfrm>
            <a:off x="9386012" y="4640660"/>
            <a:ext cx="609685" cy="60876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08133" h="607216">
                <a:moveTo>
                  <a:pt x="512151" y="479111"/>
                </a:moveTo>
                <a:cubicBezTo>
                  <a:pt x="494300" y="479111"/>
                  <a:pt x="479844" y="493547"/>
                  <a:pt x="479844" y="511375"/>
                </a:cubicBezTo>
                <a:cubicBezTo>
                  <a:pt x="479844" y="529202"/>
                  <a:pt x="494300" y="543735"/>
                  <a:pt x="512151" y="543735"/>
                </a:cubicBezTo>
                <a:cubicBezTo>
                  <a:pt x="530003" y="543735"/>
                  <a:pt x="544556" y="529202"/>
                  <a:pt x="544556" y="511375"/>
                </a:cubicBezTo>
                <a:cubicBezTo>
                  <a:pt x="544556" y="493547"/>
                  <a:pt x="530003" y="479111"/>
                  <a:pt x="512151" y="479111"/>
                </a:cubicBezTo>
                <a:close/>
                <a:moveTo>
                  <a:pt x="512151" y="459734"/>
                </a:moveTo>
                <a:cubicBezTo>
                  <a:pt x="540675" y="459734"/>
                  <a:pt x="563960" y="482890"/>
                  <a:pt x="563960" y="511375"/>
                </a:cubicBezTo>
                <a:cubicBezTo>
                  <a:pt x="563960" y="539859"/>
                  <a:pt x="540675" y="563112"/>
                  <a:pt x="512151" y="563112"/>
                </a:cubicBezTo>
                <a:cubicBezTo>
                  <a:pt x="483628" y="563112"/>
                  <a:pt x="460440" y="539859"/>
                  <a:pt x="460440" y="511375"/>
                </a:cubicBezTo>
                <a:cubicBezTo>
                  <a:pt x="460440" y="482890"/>
                  <a:pt x="483628" y="459734"/>
                  <a:pt x="512151" y="459734"/>
                </a:cubicBezTo>
                <a:close/>
                <a:moveTo>
                  <a:pt x="304018" y="229349"/>
                </a:moveTo>
                <a:cubicBezTo>
                  <a:pt x="263071" y="229349"/>
                  <a:pt x="229692" y="262676"/>
                  <a:pt x="229692" y="303559"/>
                </a:cubicBezTo>
                <a:cubicBezTo>
                  <a:pt x="229692" y="344539"/>
                  <a:pt x="263071" y="377866"/>
                  <a:pt x="304018" y="377866"/>
                </a:cubicBezTo>
                <a:cubicBezTo>
                  <a:pt x="345063" y="377866"/>
                  <a:pt x="378442" y="344539"/>
                  <a:pt x="378442" y="303559"/>
                </a:cubicBezTo>
                <a:cubicBezTo>
                  <a:pt x="378442" y="262676"/>
                  <a:pt x="345063" y="229349"/>
                  <a:pt x="304018" y="229349"/>
                </a:cubicBezTo>
                <a:close/>
                <a:moveTo>
                  <a:pt x="304018" y="190597"/>
                </a:moveTo>
                <a:cubicBezTo>
                  <a:pt x="309452" y="190597"/>
                  <a:pt x="313722" y="194860"/>
                  <a:pt x="313722" y="200285"/>
                </a:cubicBezTo>
                <a:lnTo>
                  <a:pt x="313722" y="210457"/>
                </a:lnTo>
                <a:cubicBezTo>
                  <a:pt x="327209" y="211814"/>
                  <a:pt x="339823" y="216076"/>
                  <a:pt x="350982" y="222567"/>
                </a:cubicBezTo>
                <a:lnTo>
                  <a:pt x="356998" y="214333"/>
                </a:lnTo>
                <a:cubicBezTo>
                  <a:pt x="360200" y="209973"/>
                  <a:pt x="366216" y="209004"/>
                  <a:pt x="370582" y="212104"/>
                </a:cubicBezTo>
                <a:cubicBezTo>
                  <a:pt x="374949" y="215301"/>
                  <a:pt x="375919" y="221308"/>
                  <a:pt x="372717" y="225668"/>
                </a:cubicBezTo>
                <a:lnTo>
                  <a:pt x="366701" y="233999"/>
                </a:lnTo>
                <a:cubicBezTo>
                  <a:pt x="376501" y="242718"/>
                  <a:pt x="384361" y="253472"/>
                  <a:pt x="389794" y="265582"/>
                </a:cubicBezTo>
                <a:lnTo>
                  <a:pt x="399498" y="262482"/>
                </a:lnTo>
                <a:cubicBezTo>
                  <a:pt x="404543" y="260835"/>
                  <a:pt x="410074" y="263548"/>
                  <a:pt x="411723" y="268682"/>
                </a:cubicBezTo>
                <a:cubicBezTo>
                  <a:pt x="413373" y="273720"/>
                  <a:pt x="410559" y="279242"/>
                  <a:pt x="405513" y="280889"/>
                </a:cubicBezTo>
                <a:lnTo>
                  <a:pt x="395810" y="283989"/>
                </a:lnTo>
                <a:cubicBezTo>
                  <a:pt x="397072" y="290383"/>
                  <a:pt x="397848" y="296874"/>
                  <a:pt x="397848" y="303559"/>
                </a:cubicBezTo>
                <a:cubicBezTo>
                  <a:pt x="397848" y="310341"/>
                  <a:pt x="397169" y="316832"/>
                  <a:pt x="395810" y="323129"/>
                </a:cubicBezTo>
                <a:lnTo>
                  <a:pt x="405513" y="326326"/>
                </a:lnTo>
                <a:cubicBezTo>
                  <a:pt x="410559" y="327973"/>
                  <a:pt x="413373" y="333398"/>
                  <a:pt x="411723" y="338533"/>
                </a:cubicBezTo>
                <a:cubicBezTo>
                  <a:pt x="410365" y="342602"/>
                  <a:pt x="406581" y="345217"/>
                  <a:pt x="402505" y="345217"/>
                </a:cubicBezTo>
                <a:cubicBezTo>
                  <a:pt x="401535" y="345217"/>
                  <a:pt x="400468" y="345024"/>
                  <a:pt x="399498" y="344733"/>
                </a:cubicBezTo>
                <a:lnTo>
                  <a:pt x="389794" y="341536"/>
                </a:lnTo>
                <a:cubicBezTo>
                  <a:pt x="384361" y="353646"/>
                  <a:pt x="376501" y="364497"/>
                  <a:pt x="366701" y="373216"/>
                </a:cubicBezTo>
                <a:lnTo>
                  <a:pt x="372717" y="381547"/>
                </a:lnTo>
                <a:cubicBezTo>
                  <a:pt x="375919" y="385810"/>
                  <a:pt x="374949" y="391914"/>
                  <a:pt x="370582" y="395014"/>
                </a:cubicBezTo>
                <a:cubicBezTo>
                  <a:pt x="368836" y="396273"/>
                  <a:pt x="366895" y="396854"/>
                  <a:pt x="364857" y="396854"/>
                </a:cubicBezTo>
                <a:cubicBezTo>
                  <a:pt x="361849" y="396854"/>
                  <a:pt x="358938" y="395498"/>
                  <a:pt x="356998" y="392882"/>
                </a:cubicBezTo>
                <a:lnTo>
                  <a:pt x="350982" y="384648"/>
                </a:lnTo>
                <a:cubicBezTo>
                  <a:pt x="339823" y="391042"/>
                  <a:pt x="327209" y="395401"/>
                  <a:pt x="313722" y="396758"/>
                </a:cubicBezTo>
                <a:lnTo>
                  <a:pt x="313722" y="406930"/>
                </a:lnTo>
                <a:cubicBezTo>
                  <a:pt x="313722" y="412258"/>
                  <a:pt x="309452" y="416618"/>
                  <a:pt x="304018" y="416618"/>
                </a:cubicBezTo>
                <a:cubicBezTo>
                  <a:pt x="298682" y="416618"/>
                  <a:pt x="294315" y="412258"/>
                  <a:pt x="294315" y="406930"/>
                </a:cubicBezTo>
                <a:lnTo>
                  <a:pt x="294315" y="396758"/>
                </a:lnTo>
                <a:cubicBezTo>
                  <a:pt x="280925" y="395304"/>
                  <a:pt x="268311" y="391042"/>
                  <a:pt x="257055" y="384648"/>
                </a:cubicBezTo>
                <a:lnTo>
                  <a:pt x="251039" y="392882"/>
                </a:lnTo>
                <a:cubicBezTo>
                  <a:pt x="249196" y="395498"/>
                  <a:pt x="246188" y="396854"/>
                  <a:pt x="243180" y="396854"/>
                </a:cubicBezTo>
                <a:cubicBezTo>
                  <a:pt x="241239" y="396854"/>
                  <a:pt x="239201" y="396273"/>
                  <a:pt x="237552" y="395014"/>
                </a:cubicBezTo>
                <a:cubicBezTo>
                  <a:pt x="233185" y="391914"/>
                  <a:pt x="232215" y="385810"/>
                  <a:pt x="235320" y="381451"/>
                </a:cubicBezTo>
                <a:lnTo>
                  <a:pt x="241433" y="373216"/>
                </a:lnTo>
                <a:cubicBezTo>
                  <a:pt x="231633" y="364497"/>
                  <a:pt x="223773" y="353646"/>
                  <a:pt x="218340" y="341536"/>
                </a:cubicBezTo>
                <a:lnTo>
                  <a:pt x="208637" y="344733"/>
                </a:lnTo>
                <a:cubicBezTo>
                  <a:pt x="207666" y="345024"/>
                  <a:pt x="206599" y="345217"/>
                  <a:pt x="205629" y="345217"/>
                </a:cubicBezTo>
                <a:cubicBezTo>
                  <a:pt x="201553" y="345217"/>
                  <a:pt x="197672" y="342602"/>
                  <a:pt x="196411" y="338533"/>
                </a:cubicBezTo>
                <a:cubicBezTo>
                  <a:pt x="194761" y="333398"/>
                  <a:pt x="197478" y="327973"/>
                  <a:pt x="202621" y="326326"/>
                </a:cubicBezTo>
                <a:lnTo>
                  <a:pt x="212324" y="323129"/>
                </a:lnTo>
                <a:cubicBezTo>
                  <a:pt x="210965" y="316832"/>
                  <a:pt x="210286" y="310341"/>
                  <a:pt x="210286" y="303559"/>
                </a:cubicBezTo>
                <a:cubicBezTo>
                  <a:pt x="210286" y="296874"/>
                  <a:pt x="210965" y="290383"/>
                  <a:pt x="212324" y="283989"/>
                </a:cubicBezTo>
                <a:lnTo>
                  <a:pt x="202621" y="280889"/>
                </a:lnTo>
                <a:cubicBezTo>
                  <a:pt x="197478" y="279242"/>
                  <a:pt x="194761" y="273720"/>
                  <a:pt x="196411" y="268682"/>
                </a:cubicBezTo>
                <a:cubicBezTo>
                  <a:pt x="198060" y="263548"/>
                  <a:pt x="203494" y="260835"/>
                  <a:pt x="208637" y="262482"/>
                </a:cubicBezTo>
                <a:lnTo>
                  <a:pt x="218340" y="265582"/>
                </a:lnTo>
                <a:cubicBezTo>
                  <a:pt x="223773" y="253472"/>
                  <a:pt x="231633" y="242718"/>
                  <a:pt x="241433" y="233999"/>
                </a:cubicBezTo>
                <a:lnTo>
                  <a:pt x="235320" y="225668"/>
                </a:lnTo>
                <a:cubicBezTo>
                  <a:pt x="232215" y="221308"/>
                  <a:pt x="233185" y="215301"/>
                  <a:pt x="237552" y="212104"/>
                </a:cubicBezTo>
                <a:cubicBezTo>
                  <a:pt x="241821" y="209004"/>
                  <a:pt x="247934" y="209973"/>
                  <a:pt x="251039" y="214333"/>
                </a:cubicBezTo>
                <a:lnTo>
                  <a:pt x="257055" y="222567"/>
                </a:lnTo>
                <a:cubicBezTo>
                  <a:pt x="268214" y="216076"/>
                  <a:pt x="280925" y="211814"/>
                  <a:pt x="294315" y="210457"/>
                </a:cubicBezTo>
                <a:lnTo>
                  <a:pt x="294315" y="200285"/>
                </a:lnTo>
                <a:cubicBezTo>
                  <a:pt x="294315" y="194860"/>
                  <a:pt x="298682" y="190597"/>
                  <a:pt x="304018" y="190597"/>
                </a:cubicBezTo>
                <a:close/>
                <a:moveTo>
                  <a:pt x="163389" y="130800"/>
                </a:moveTo>
                <a:cubicBezTo>
                  <a:pt x="154752" y="130800"/>
                  <a:pt x="146599" y="134191"/>
                  <a:pt x="140485" y="140295"/>
                </a:cubicBezTo>
                <a:cubicBezTo>
                  <a:pt x="134371" y="146399"/>
                  <a:pt x="130974" y="154538"/>
                  <a:pt x="130974" y="163160"/>
                </a:cubicBezTo>
                <a:cubicBezTo>
                  <a:pt x="130974" y="171783"/>
                  <a:pt x="134371" y="179922"/>
                  <a:pt x="140485" y="185929"/>
                </a:cubicBezTo>
                <a:cubicBezTo>
                  <a:pt x="146599" y="192033"/>
                  <a:pt x="154752" y="195424"/>
                  <a:pt x="163389" y="195424"/>
                </a:cubicBezTo>
                <a:cubicBezTo>
                  <a:pt x="172027" y="195424"/>
                  <a:pt x="180179" y="192033"/>
                  <a:pt x="186196" y="185929"/>
                </a:cubicBezTo>
                <a:cubicBezTo>
                  <a:pt x="198813" y="173334"/>
                  <a:pt x="198813" y="152890"/>
                  <a:pt x="186196" y="140295"/>
                </a:cubicBezTo>
                <a:cubicBezTo>
                  <a:pt x="180179" y="134191"/>
                  <a:pt x="172027" y="130800"/>
                  <a:pt x="163389" y="130800"/>
                </a:cubicBezTo>
                <a:close/>
                <a:moveTo>
                  <a:pt x="163389" y="111423"/>
                </a:moveTo>
                <a:cubicBezTo>
                  <a:pt x="177170" y="111423"/>
                  <a:pt x="190175" y="116849"/>
                  <a:pt x="199977" y="126634"/>
                </a:cubicBezTo>
                <a:cubicBezTo>
                  <a:pt x="220164" y="146787"/>
                  <a:pt x="220164" y="179534"/>
                  <a:pt x="199977" y="199687"/>
                </a:cubicBezTo>
                <a:cubicBezTo>
                  <a:pt x="190175" y="209472"/>
                  <a:pt x="177170" y="214801"/>
                  <a:pt x="163389" y="214801"/>
                </a:cubicBezTo>
                <a:cubicBezTo>
                  <a:pt x="149511" y="214801"/>
                  <a:pt x="136506" y="209472"/>
                  <a:pt x="126801" y="199687"/>
                </a:cubicBezTo>
                <a:cubicBezTo>
                  <a:pt x="116999" y="189901"/>
                  <a:pt x="111564" y="176918"/>
                  <a:pt x="111564" y="163160"/>
                </a:cubicBezTo>
                <a:cubicBezTo>
                  <a:pt x="111564" y="149306"/>
                  <a:pt x="116999" y="136323"/>
                  <a:pt x="126801" y="126634"/>
                </a:cubicBezTo>
                <a:cubicBezTo>
                  <a:pt x="136506" y="116849"/>
                  <a:pt x="149511" y="111423"/>
                  <a:pt x="163389" y="111423"/>
                </a:cubicBezTo>
                <a:close/>
                <a:moveTo>
                  <a:pt x="286820" y="95985"/>
                </a:moveTo>
                <a:cubicBezTo>
                  <a:pt x="346958" y="91025"/>
                  <a:pt x="407491" y="112281"/>
                  <a:pt x="451594" y="156318"/>
                </a:cubicBezTo>
                <a:cubicBezTo>
                  <a:pt x="532911" y="237512"/>
                  <a:pt x="532911" y="369672"/>
                  <a:pt x="451594" y="450963"/>
                </a:cubicBezTo>
                <a:cubicBezTo>
                  <a:pt x="410838" y="491561"/>
                  <a:pt x="357468" y="511811"/>
                  <a:pt x="304001" y="511811"/>
                </a:cubicBezTo>
                <a:cubicBezTo>
                  <a:pt x="250630" y="511811"/>
                  <a:pt x="197163" y="491561"/>
                  <a:pt x="156504" y="450963"/>
                </a:cubicBezTo>
                <a:cubicBezTo>
                  <a:pt x="97700" y="392247"/>
                  <a:pt x="79457" y="304367"/>
                  <a:pt x="109927" y="227145"/>
                </a:cubicBezTo>
                <a:cubicBezTo>
                  <a:pt x="111867" y="222107"/>
                  <a:pt x="117496" y="219684"/>
                  <a:pt x="122541" y="221622"/>
                </a:cubicBezTo>
                <a:cubicBezTo>
                  <a:pt x="127490" y="223657"/>
                  <a:pt x="129916" y="229277"/>
                  <a:pt x="127976" y="234218"/>
                </a:cubicBezTo>
                <a:cubicBezTo>
                  <a:pt x="100320" y="304270"/>
                  <a:pt x="116913" y="384012"/>
                  <a:pt x="170187" y="437205"/>
                </a:cubicBezTo>
                <a:cubicBezTo>
                  <a:pt x="207158" y="474023"/>
                  <a:pt x="255579" y="492433"/>
                  <a:pt x="304001" y="492433"/>
                </a:cubicBezTo>
                <a:cubicBezTo>
                  <a:pt x="352519" y="492433"/>
                  <a:pt x="400941" y="474023"/>
                  <a:pt x="437815" y="437205"/>
                </a:cubicBezTo>
                <a:cubicBezTo>
                  <a:pt x="511563" y="363568"/>
                  <a:pt x="511563" y="243713"/>
                  <a:pt x="437815" y="169979"/>
                </a:cubicBezTo>
                <a:cubicBezTo>
                  <a:pt x="384541" y="116786"/>
                  <a:pt x="304874" y="100218"/>
                  <a:pt x="234716" y="127735"/>
                </a:cubicBezTo>
                <a:cubicBezTo>
                  <a:pt x="231223" y="129285"/>
                  <a:pt x="226953" y="128510"/>
                  <a:pt x="224139" y="125700"/>
                </a:cubicBezTo>
                <a:cubicBezTo>
                  <a:pt x="220258" y="121921"/>
                  <a:pt x="220258" y="115720"/>
                  <a:pt x="224139" y="111941"/>
                </a:cubicBezTo>
                <a:cubicBezTo>
                  <a:pt x="225013" y="111069"/>
                  <a:pt x="226177" y="110294"/>
                  <a:pt x="227438" y="109810"/>
                </a:cubicBezTo>
                <a:cubicBezTo>
                  <a:pt x="246773" y="102204"/>
                  <a:pt x="266775" y="97638"/>
                  <a:pt x="286820" y="95985"/>
                </a:cubicBezTo>
                <a:close/>
                <a:moveTo>
                  <a:pt x="304018" y="0"/>
                </a:moveTo>
                <a:cubicBezTo>
                  <a:pt x="385238" y="0"/>
                  <a:pt x="461607" y="31586"/>
                  <a:pt x="519053" y="88946"/>
                </a:cubicBezTo>
                <a:cubicBezTo>
                  <a:pt x="576499" y="146305"/>
                  <a:pt x="608133" y="222462"/>
                  <a:pt x="608133" y="303560"/>
                </a:cubicBezTo>
                <a:cubicBezTo>
                  <a:pt x="608133" y="355493"/>
                  <a:pt x="594742" y="406749"/>
                  <a:pt x="569415" y="451803"/>
                </a:cubicBezTo>
                <a:cubicBezTo>
                  <a:pt x="566795" y="456454"/>
                  <a:pt x="560876" y="458101"/>
                  <a:pt x="556218" y="455485"/>
                </a:cubicBezTo>
                <a:cubicBezTo>
                  <a:pt x="551560" y="452869"/>
                  <a:pt x="549911" y="447055"/>
                  <a:pt x="552531" y="442307"/>
                </a:cubicBezTo>
                <a:cubicBezTo>
                  <a:pt x="576208" y="400160"/>
                  <a:pt x="588726" y="352199"/>
                  <a:pt x="588726" y="303560"/>
                </a:cubicBezTo>
                <a:cubicBezTo>
                  <a:pt x="588726" y="146887"/>
                  <a:pt x="461024" y="19378"/>
                  <a:pt x="304018" y="19378"/>
                </a:cubicBezTo>
                <a:cubicBezTo>
                  <a:pt x="147109" y="19378"/>
                  <a:pt x="19407" y="146887"/>
                  <a:pt x="19407" y="303560"/>
                </a:cubicBezTo>
                <a:cubicBezTo>
                  <a:pt x="19407" y="460329"/>
                  <a:pt x="147109" y="587838"/>
                  <a:pt x="304018" y="587838"/>
                </a:cubicBezTo>
                <a:cubicBezTo>
                  <a:pt x="352731" y="587838"/>
                  <a:pt x="400764" y="575339"/>
                  <a:pt x="442975" y="551697"/>
                </a:cubicBezTo>
                <a:cubicBezTo>
                  <a:pt x="447633" y="549081"/>
                  <a:pt x="453553" y="550729"/>
                  <a:pt x="456173" y="555379"/>
                </a:cubicBezTo>
                <a:cubicBezTo>
                  <a:pt x="458793" y="560127"/>
                  <a:pt x="457143" y="566037"/>
                  <a:pt x="452485" y="568653"/>
                </a:cubicBezTo>
                <a:cubicBezTo>
                  <a:pt x="407363" y="593845"/>
                  <a:pt x="356030" y="607216"/>
                  <a:pt x="304018" y="607216"/>
                </a:cubicBezTo>
                <a:cubicBezTo>
                  <a:pt x="222798" y="607216"/>
                  <a:pt x="146526" y="575629"/>
                  <a:pt x="89080" y="518270"/>
                </a:cubicBezTo>
                <a:cubicBezTo>
                  <a:pt x="31634" y="460911"/>
                  <a:pt x="0" y="384657"/>
                  <a:pt x="0" y="303560"/>
                </a:cubicBezTo>
                <a:cubicBezTo>
                  <a:pt x="0" y="222462"/>
                  <a:pt x="31634" y="146305"/>
                  <a:pt x="89080" y="88946"/>
                </a:cubicBezTo>
                <a:cubicBezTo>
                  <a:pt x="146526" y="31586"/>
                  <a:pt x="222798" y="0"/>
                  <a:pt x="304018" y="0"/>
                </a:cubicBezTo>
                <a:close/>
              </a:path>
            </a:pathLst>
          </a:custGeom>
          <a:solidFill>
            <a:schemeClr val="accent1"/>
          </a:solidFill>
          <a:ln>
            <a:noFill/>
          </a:ln>
        </p:spPr>
      </p:sp>
      <p:sp>
        <p:nvSpPr>
          <p:cNvPr id="30" name="capsule_38926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05E1C4F-2595-4BD1-BA25-F608DD829CDB}"/>
              </a:ext>
            </a:extLst>
          </p:cNvPr>
          <p:cNvSpPr>
            <a:spLocks noChangeAspect="1"/>
          </p:cNvSpPr>
          <p:nvPr/>
        </p:nvSpPr>
        <p:spPr bwMode="auto">
          <a:xfrm>
            <a:off x="4069324" y="4639740"/>
            <a:ext cx="574371" cy="609685"/>
          </a:xfrm>
          <a:custGeom>
            <a:avLst/>
            <a:gdLst>
              <a:gd name="T0" fmla="*/ 6070 w 6422"/>
              <a:gd name="T1" fmla="*/ 6611 h 6827"/>
              <a:gd name="T2" fmla="*/ 5367 w 6422"/>
              <a:gd name="T3" fmla="*/ 2302 h 6827"/>
              <a:gd name="T4" fmla="*/ 5749 w 6422"/>
              <a:gd name="T5" fmla="*/ 1860 h 6827"/>
              <a:gd name="T6" fmla="*/ 5056 w 6422"/>
              <a:gd name="T7" fmla="*/ 1478 h 6827"/>
              <a:gd name="T8" fmla="*/ 3211 w 6422"/>
              <a:gd name="T9" fmla="*/ 0 h 6827"/>
              <a:gd name="T10" fmla="*/ 1367 w 6422"/>
              <a:gd name="T11" fmla="*/ 1478 h 6827"/>
              <a:gd name="T12" fmla="*/ 674 w 6422"/>
              <a:gd name="T13" fmla="*/ 1860 h 6827"/>
              <a:gd name="T14" fmla="*/ 1056 w 6422"/>
              <a:gd name="T15" fmla="*/ 2302 h 6827"/>
              <a:gd name="T16" fmla="*/ 353 w 6422"/>
              <a:gd name="T17" fmla="*/ 6611 h 6827"/>
              <a:gd name="T18" fmla="*/ 0 w 6422"/>
              <a:gd name="T19" fmla="*/ 6719 h 6827"/>
              <a:gd name="T20" fmla="*/ 443 w 6422"/>
              <a:gd name="T21" fmla="*/ 6827 h 6827"/>
              <a:gd name="T22" fmla="*/ 444 w 6422"/>
              <a:gd name="T23" fmla="*/ 6827 h 6827"/>
              <a:gd name="T24" fmla="*/ 1023 w 6422"/>
              <a:gd name="T25" fmla="*/ 6719 h 6827"/>
              <a:gd name="T26" fmla="*/ 572 w 6422"/>
              <a:gd name="T27" fmla="*/ 6611 h 6827"/>
              <a:gd name="T28" fmla="*/ 1367 w 6422"/>
              <a:gd name="T29" fmla="*/ 2302 h 6827"/>
              <a:gd name="T30" fmla="*/ 3104 w 6422"/>
              <a:gd name="T31" fmla="*/ 3777 h 6827"/>
              <a:gd name="T32" fmla="*/ 2808 w 6422"/>
              <a:gd name="T33" fmla="*/ 6611 h 6827"/>
              <a:gd name="T34" fmla="*/ 2808 w 6422"/>
              <a:gd name="T35" fmla="*/ 6827 h 6827"/>
              <a:gd name="T36" fmla="*/ 3723 w 6422"/>
              <a:gd name="T37" fmla="*/ 6719 h 6827"/>
              <a:gd name="T38" fmla="*/ 3319 w 6422"/>
              <a:gd name="T39" fmla="*/ 6611 h 6827"/>
              <a:gd name="T40" fmla="*/ 4435 w 6422"/>
              <a:gd name="T41" fmla="*/ 3330 h 6827"/>
              <a:gd name="T42" fmla="*/ 5097 w 6422"/>
              <a:gd name="T43" fmla="*/ 2302 h 6827"/>
              <a:gd name="T44" fmla="*/ 5507 w 6422"/>
              <a:gd name="T45" fmla="*/ 6611 h 6827"/>
              <a:gd name="T46" fmla="*/ 5507 w 6422"/>
              <a:gd name="T47" fmla="*/ 6827 h 6827"/>
              <a:gd name="T48" fmla="*/ 5979 w 6422"/>
              <a:gd name="T49" fmla="*/ 6827 h 6827"/>
              <a:gd name="T50" fmla="*/ 6314 w 6422"/>
              <a:gd name="T51" fmla="*/ 6827 h 6827"/>
              <a:gd name="T52" fmla="*/ 6314 w 6422"/>
              <a:gd name="T53" fmla="*/ 6611 h 6827"/>
              <a:gd name="T54" fmla="*/ 4834 w 6422"/>
              <a:gd name="T55" fmla="*/ 1478 h 6827"/>
              <a:gd name="T56" fmla="*/ 3211 w 6422"/>
              <a:gd name="T57" fmla="*/ 640 h 6827"/>
              <a:gd name="T58" fmla="*/ 1588 w 6422"/>
              <a:gd name="T59" fmla="*/ 1478 h 6827"/>
              <a:gd name="T60" fmla="*/ 4160 w 6422"/>
              <a:gd name="T61" fmla="*/ 1478 h 6827"/>
              <a:gd name="T62" fmla="*/ 3211 w 6422"/>
              <a:gd name="T63" fmla="*/ 855 h 6827"/>
              <a:gd name="T64" fmla="*/ 3104 w 6422"/>
              <a:gd name="T65" fmla="*/ 3561 h 6827"/>
              <a:gd name="T66" fmla="*/ 1803 w 6422"/>
              <a:gd name="T67" fmla="*/ 2302 h 6827"/>
              <a:gd name="T68" fmla="*/ 3104 w 6422"/>
              <a:gd name="T69" fmla="*/ 3561 h 6827"/>
              <a:gd name="T70" fmla="*/ 4491 w 6422"/>
              <a:gd name="T71" fmla="*/ 2087 h 6827"/>
              <a:gd name="T72" fmla="*/ 4491 w 6422"/>
              <a:gd name="T73" fmla="*/ 2302 h 6827"/>
              <a:gd name="T74" fmla="*/ 3319 w 6422"/>
              <a:gd name="T75" fmla="*/ 3561 h 6827"/>
              <a:gd name="T76" fmla="*/ 4132 w 6422"/>
              <a:gd name="T77" fmla="*/ 2302 h 6827"/>
              <a:gd name="T78" fmla="*/ 4132 w 6422"/>
              <a:gd name="T79" fmla="*/ 2087 h 6827"/>
              <a:gd name="T80" fmla="*/ 1456 w 6422"/>
              <a:gd name="T81" fmla="*/ 2087 h 6827"/>
              <a:gd name="T82" fmla="*/ 889 w 6422"/>
              <a:gd name="T83" fmla="*/ 1920 h 6827"/>
              <a:gd name="T84" fmla="*/ 1056 w 6422"/>
              <a:gd name="T85" fmla="*/ 1693 h 6827"/>
              <a:gd name="T86" fmla="*/ 2110 w 6422"/>
              <a:gd name="T87" fmla="*/ 1693 h 6827"/>
              <a:gd name="T88" fmla="*/ 4967 w 6422"/>
              <a:gd name="T89" fmla="*/ 1693 h 6827"/>
              <a:gd name="T90" fmla="*/ 5533 w 6422"/>
              <a:gd name="T91" fmla="*/ 1860 h 6827"/>
              <a:gd name="T92" fmla="*/ 5367 w 6422"/>
              <a:gd name="T93" fmla="*/ 208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22" h="6827">
                <a:moveTo>
                  <a:pt x="6314" y="6611"/>
                </a:moveTo>
                <a:lnTo>
                  <a:pt x="6070" y="6611"/>
                </a:lnTo>
                <a:lnTo>
                  <a:pt x="5315" y="2302"/>
                </a:lnTo>
                <a:lnTo>
                  <a:pt x="5367" y="2302"/>
                </a:lnTo>
                <a:cubicBezTo>
                  <a:pt x="5577" y="2302"/>
                  <a:pt x="5749" y="2131"/>
                  <a:pt x="5749" y="1920"/>
                </a:cubicBezTo>
                <a:lnTo>
                  <a:pt x="5749" y="1860"/>
                </a:lnTo>
                <a:cubicBezTo>
                  <a:pt x="5749" y="1649"/>
                  <a:pt x="5577" y="1478"/>
                  <a:pt x="5367" y="1478"/>
                </a:cubicBezTo>
                <a:lnTo>
                  <a:pt x="5056" y="1478"/>
                </a:lnTo>
                <a:cubicBezTo>
                  <a:pt x="4967" y="1079"/>
                  <a:pt x="4749" y="717"/>
                  <a:pt x="4435" y="450"/>
                </a:cubicBezTo>
                <a:cubicBezTo>
                  <a:pt x="4094" y="160"/>
                  <a:pt x="3660" y="0"/>
                  <a:pt x="3211" y="0"/>
                </a:cubicBezTo>
                <a:cubicBezTo>
                  <a:pt x="2763" y="0"/>
                  <a:pt x="2329" y="160"/>
                  <a:pt x="1988" y="450"/>
                </a:cubicBezTo>
                <a:cubicBezTo>
                  <a:pt x="1674" y="717"/>
                  <a:pt x="1456" y="1079"/>
                  <a:pt x="1367" y="1478"/>
                </a:cubicBezTo>
                <a:lnTo>
                  <a:pt x="1056" y="1478"/>
                </a:lnTo>
                <a:cubicBezTo>
                  <a:pt x="845" y="1478"/>
                  <a:pt x="674" y="1649"/>
                  <a:pt x="674" y="1860"/>
                </a:cubicBezTo>
                <a:lnTo>
                  <a:pt x="674" y="1920"/>
                </a:lnTo>
                <a:cubicBezTo>
                  <a:pt x="674" y="2131"/>
                  <a:pt x="845" y="2302"/>
                  <a:pt x="1056" y="2302"/>
                </a:cubicBezTo>
                <a:lnTo>
                  <a:pt x="1107" y="2302"/>
                </a:lnTo>
                <a:lnTo>
                  <a:pt x="353" y="6611"/>
                </a:lnTo>
                <a:lnTo>
                  <a:pt x="108" y="6611"/>
                </a:lnTo>
                <a:cubicBezTo>
                  <a:pt x="49" y="6611"/>
                  <a:pt x="0" y="6659"/>
                  <a:pt x="0" y="6719"/>
                </a:cubicBezTo>
                <a:cubicBezTo>
                  <a:pt x="0" y="6778"/>
                  <a:pt x="49" y="6827"/>
                  <a:pt x="108" y="6827"/>
                </a:cubicBezTo>
                <a:lnTo>
                  <a:pt x="443" y="6827"/>
                </a:lnTo>
                <a:cubicBezTo>
                  <a:pt x="443" y="6827"/>
                  <a:pt x="443" y="6827"/>
                  <a:pt x="444" y="6827"/>
                </a:cubicBezTo>
                <a:cubicBezTo>
                  <a:pt x="444" y="6827"/>
                  <a:pt x="444" y="6827"/>
                  <a:pt x="444" y="6827"/>
                </a:cubicBezTo>
                <a:lnTo>
                  <a:pt x="916" y="6827"/>
                </a:lnTo>
                <a:cubicBezTo>
                  <a:pt x="975" y="6827"/>
                  <a:pt x="1023" y="6778"/>
                  <a:pt x="1023" y="6719"/>
                </a:cubicBezTo>
                <a:cubicBezTo>
                  <a:pt x="1023" y="6659"/>
                  <a:pt x="975" y="6611"/>
                  <a:pt x="916" y="6611"/>
                </a:cubicBezTo>
                <a:lnTo>
                  <a:pt x="572" y="6611"/>
                </a:lnTo>
                <a:lnTo>
                  <a:pt x="1326" y="2302"/>
                </a:lnTo>
                <a:lnTo>
                  <a:pt x="1367" y="2302"/>
                </a:lnTo>
                <a:cubicBezTo>
                  <a:pt x="1456" y="2701"/>
                  <a:pt x="1674" y="3063"/>
                  <a:pt x="1988" y="3330"/>
                </a:cubicBezTo>
                <a:cubicBezTo>
                  <a:pt x="2301" y="3597"/>
                  <a:pt x="2694" y="3753"/>
                  <a:pt x="3104" y="3777"/>
                </a:cubicBezTo>
                <a:lnTo>
                  <a:pt x="3104" y="6611"/>
                </a:lnTo>
                <a:lnTo>
                  <a:pt x="2808" y="6611"/>
                </a:lnTo>
                <a:cubicBezTo>
                  <a:pt x="2748" y="6611"/>
                  <a:pt x="2700" y="6659"/>
                  <a:pt x="2700" y="6719"/>
                </a:cubicBezTo>
                <a:cubicBezTo>
                  <a:pt x="2700" y="6778"/>
                  <a:pt x="2748" y="6827"/>
                  <a:pt x="2808" y="6827"/>
                </a:cubicBezTo>
                <a:lnTo>
                  <a:pt x="3615" y="6827"/>
                </a:lnTo>
                <a:cubicBezTo>
                  <a:pt x="3675" y="6827"/>
                  <a:pt x="3723" y="6778"/>
                  <a:pt x="3723" y="6719"/>
                </a:cubicBezTo>
                <a:cubicBezTo>
                  <a:pt x="3723" y="6659"/>
                  <a:pt x="3675" y="6611"/>
                  <a:pt x="3615" y="6611"/>
                </a:cubicBezTo>
                <a:lnTo>
                  <a:pt x="3319" y="6611"/>
                </a:lnTo>
                <a:lnTo>
                  <a:pt x="3319" y="3777"/>
                </a:lnTo>
                <a:cubicBezTo>
                  <a:pt x="3729" y="3753"/>
                  <a:pt x="4122" y="3597"/>
                  <a:pt x="4435" y="3330"/>
                </a:cubicBezTo>
                <a:cubicBezTo>
                  <a:pt x="4749" y="3063"/>
                  <a:pt x="4967" y="2701"/>
                  <a:pt x="5056" y="2302"/>
                </a:cubicBezTo>
                <a:lnTo>
                  <a:pt x="5097" y="2302"/>
                </a:lnTo>
                <a:lnTo>
                  <a:pt x="5851" y="6611"/>
                </a:lnTo>
                <a:lnTo>
                  <a:pt x="5507" y="6611"/>
                </a:lnTo>
                <a:cubicBezTo>
                  <a:pt x="5447" y="6611"/>
                  <a:pt x="5399" y="6659"/>
                  <a:pt x="5399" y="6719"/>
                </a:cubicBezTo>
                <a:cubicBezTo>
                  <a:pt x="5399" y="6778"/>
                  <a:pt x="5447" y="6827"/>
                  <a:pt x="5507" y="6827"/>
                </a:cubicBezTo>
                <a:lnTo>
                  <a:pt x="5979" y="6827"/>
                </a:lnTo>
                <a:cubicBezTo>
                  <a:pt x="5979" y="6827"/>
                  <a:pt x="5979" y="6827"/>
                  <a:pt x="5979" y="6827"/>
                </a:cubicBezTo>
                <a:cubicBezTo>
                  <a:pt x="5979" y="6827"/>
                  <a:pt x="5979" y="6827"/>
                  <a:pt x="5979" y="6827"/>
                </a:cubicBezTo>
                <a:lnTo>
                  <a:pt x="6314" y="6827"/>
                </a:lnTo>
                <a:cubicBezTo>
                  <a:pt x="6374" y="6827"/>
                  <a:pt x="6422" y="6778"/>
                  <a:pt x="6422" y="6719"/>
                </a:cubicBezTo>
                <a:cubicBezTo>
                  <a:pt x="6422" y="6659"/>
                  <a:pt x="6374" y="6611"/>
                  <a:pt x="6314" y="6611"/>
                </a:cubicBezTo>
                <a:close/>
                <a:moveTo>
                  <a:pt x="3211" y="216"/>
                </a:moveTo>
                <a:cubicBezTo>
                  <a:pt x="3985" y="216"/>
                  <a:pt x="4648" y="739"/>
                  <a:pt x="4834" y="1478"/>
                </a:cubicBezTo>
                <a:lnTo>
                  <a:pt x="4391" y="1478"/>
                </a:lnTo>
                <a:cubicBezTo>
                  <a:pt x="4218" y="980"/>
                  <a:pt x="3744" y="640"/>
                  <a:pt x="3211" y="640"/>
                </a:cubicBezTo>
                <a:cubicBezTo>
                  <a:pt x="2679" y="640"/>
                  <a:pt x="2205" y="980"/>
                  <a:pt x="2031" y="1478"/>
                </a:cubicBezTo>
                <a:lnTo>
                  <a:pt x="1588" y="1478"/>
                </a:lnTo>
                <a:cubicBezTo>
                  <a:pt x="1774" y="739"/>
                  <a:pt x="2437" y="216"/>
                  <a:pt x="3211" y="216"/>
                </a:cubicBezTo>
                <a:close/>
                <a:moveTo>
                  <a:pt x="4160" y="1478"/>
                </a:moveTo>
                <a:lnTo>
                  <a:pt x="2262" y="1478"/>
                </a:lnTo>
                <a:cubicBezTo>
                  <a:pt x="2425" y="1105"/>
                  <a:pt x="2796" y="855"/>
                  <a:pt x="3211" y="855"/>
                </a:cubicBezTo>
                <a:cubicBezTo>
                  <a:pt x="3626" y="855"/>
                  <a:pt x="3998" y="1105"/>
                  <a:pt x="4160" y="1478"/>
                </a:cubicBezTo>
                <a:close/>
                <a:moveTo>
                  <a:pt x="3104" y="3561"/>
                </a:moveTo>
                <a:cubicBezTo>
                  <a:pt x="2377" y="3515"/>
                  <a:pt x="1766" y="3006"/>
                  <a:pt x="1588" y="2302"/>
                </a:cubicBezTo>
                <a:lnTo>
                  <a:pt x="1803" y="2302"/>
                </a:lnTo>
                <a:lnTo>
                  <a:pt x="3104" y="2302"/>
                </a:lnTo>
                <a:lnTo>
                  <a:pt x="3104" y="3561"/>
                </a:lnTo>
                <a:close/>
                <a:moveTo>
                  <a:pt x="4967" y="2087"/>
                </a:moveTo>
                <a:lnTo>
                  <a:pt x="4491" y="2087"/>
                </a:lnTo>
                <a:cubicBezTo>
                  <a:pt x="4431" y="2087"/>
                  <a:pt x="4383" y="2135"/>
                  <a:pt x="4383" y="2195"/>
                </a:cubicBezTo>
                <a:cubicBezTo>
                  <a:pt x="4383" y="2254"/>
                  <a:pt x="4431" y="2302"/>
                  <a:pt x="4491" y="2302"/>
                </a:cubicBezTo>
                <a:lnTo>
                  <a:pt x="4834" y="2302"/>
                </a:lnTo>
                <a:cubicBezTo>
                  <a:pt x="4657" y="3006"/>
                  <a:pt x="4046" y="3515"/>
                  <a:pt x="3319" y="3561"/>
                </a:cubicBezTo>
                <a:lnTo>
                  <a:pt x="3319" y="2302"/>
                </a:lnTo>
                <a:lnTo>
                  <a:pt x="4132" y="2302"/>
                </a:lnTo>
                <a:cubicBezTo>
                  <a:pt x="4191" y="2302"/>
                  <a:pt x="4239" y="2254"/>
                  <a:pt x="4239" y="2195"/>
                </a:cubicBezTo>
                <a:cubicBezTo>
                  <a:pt x="4239" y="2135"/>
                  <a:pt x="4191" y="2087"/>
                  <a:pt x="4132" y="2087"/>
                </a:cubicBezTo>
                <a:lnTo>
                  <a:pt x="1803" y="2087"/>
                </a:lnTo>
                <a:lnTo>
                  <a:pt x="1456" y="2087"/>
                </a:lnTo>
                <a:lnTo>
                  <a:pt x="1056" y="2087"/>
                </a:lnTo>
                <a:cubicBezTo>
                  <a:pt x="964" y="2087"/>
                  <a:pt x="889" y="2012"/>
                  <a:pt x="889" y="1920"/>
                </a:cubicBezTo>
                <a:lnTo>
                  <a:pt x="889" y="1860"/>
                </a:lnTo>
                <a:cubicBezTo>
                  <a:pt x="889" y="1768"/>
                  <a:pt x="964" y="1693"/>
                  <a:pt x="1056" y="1693"/>
                </a:cubicBezTo>
                <a:lnTo>
                  <a:pt x="1456" y="1693"/>
                </a:lnTo>
                <a:lnTo>
                  <a:pt x="2110" y="1693"/>
                </a:lnTo>
                <a:lnTo>
                  <a:pt x="4312" y="1693"/>
                </a:lnTo>
                <a:lnTo>
                  <a:pt x="4967" y="1693"/>
                </a:lnTo>
                <a:lnTo>
                  <a:pt x="5367" y="1693"/>
                </a:lnTo>
                <a:cubicBezTo>
                  <a:pt x="5459" y="1693"/>
                  <a:pt x="5533" y="1768"/>
                  <a:pt x="5533" y="1860"/>
                </a:cubicBezTo>
                <a:lnTo>
                  <a:pt x="5533" y="1920"/>
                </a:lnTo>
                <a:cubicBezTo>
                  <a:pt x="5533" y="2012"/>
                  <a:pt x="5459" y="2087"/>
                  <a:pt x="5367" y="2087"/>
                </a:cubicBezTo>
                <a:lnTo>
                  <a:pt x="4967" y="2087"/>
                </a:lnTo>
                <a:close/>
              </a:path>
            </a:pathLst>
          </a:custGeom>
          <a:solidFill>
            <a:schemeClr val="accent1"/>
          </a:solidFill>
          <a:ln>
            <a:noFill/>
          </a:ln>
        </p:spPr>
      </p:sp>
      <p:sp>
        <p:nvSpPr>
          <p:cNvPr id="31" name="rocket_18254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D07A010D-83AC-44FF-8548-6192E0A06611}"/>
              </a:ext>
            </a:extLst>
          </p:cNvPr>
          <p:cNvSpPr>
            <a:spLocks noChangeAspect="1"/>
          </p:cNvSpPr>
          <p:nvPr/>
        </p:nvSpPr>
        <p:spPr bwMode="auto">
          <a:xfrm>
            <a:off x="7668530" y="4639740"/>
            <a:ext cx="488419" cy="609685"/>
          </a:xfrm>
          <a:custGeom>
            <a:avLst/>
            <a:gdLst>
              <a:gd name="connsiteX0" fmla="*/ 455756 w 486054"/>
              <a:gd name="connsiteY0" fmla="*/ 525793 h 606732"/>
              <a:gd name="connsiteX1" fmla="*/ 465802 w 486054"/>
              <a:gd name="connsiteY1" fmla="*/ 535919 h 606732"/>
              <a:gd name="connsiteX2" fmla="*/ 465802 w 486054"/>
              <a:gd name="connsiteY2" fmla="*/ 556172 h 606732"/>
              <a:gd name="connsiteX3" fmla="*/ 455756 w 486054"/>
              <a:gd name="connsiteY3" fmla="*/ 566298 h 606732"/>
              <a:gd name="connsiteX4" fmla="*/ 445620 w 486054"/>
              <a:gd name="connsiteY4" fmla="*/ 556172 h 606732"/>
              <a:gd name="connsiteX5" fmla="*/ 445620 w 486054"/>
              <a:gd name="connsiteY5" fmla="*/ 535919 h 606732"/>
              <a:gd name="connsiteX6" fmla="*/ 455756 w 486054"/>
              <a:gd name="connsiteY6" fmla="*/ 525793 h 606732"/>
              <a:gd name="connsiteX7" fmla="*/ 415252 w 486054"/>
              <a:gd name="connsiteY7" fmla="*/ 525793 h 606732"/>
              <a:gd name="connsiteX8" fmla="*/ 425298 w 486054"/>
              <a:gd name="connsiteY8" fmla="*/ 535922 h 606732"/>
              <a:gd name="connsiteX9" fmla="*/ 425298 w 486054"/>
              <a:gd name="connsiteY9" fmla="*/ 596604 h 606732"/>
              <a:gd name="connsiteX10" fmla="*/ 415252 w 486054"/>
              <a:gd name="connsiteY10" fmla="*/ 606732 h 606732"/>
              <a:gd name="connsiteX11" fmla="*/ 405116 w 486054"/>
              <a:gd name="connsiteY11" fmla="*/ 596604 h 606732"/>
              <a:gd name="connsiteX12" fmla="*/ 405116 w 486054"/>
              <a:gd name="connsiteY12" fmla="*/ 535922 h 606732"/>
              <a:gd name="connsiteX13" fmla="*/ 415252 w 486054"/>
              <a:gd name="connsiteY13" fmla="*/ 525793 h 606732"/>
              <a:gd name="connsiteX14" fmla="*/ 374658 w 486054"/>
              <a:gd name="connsiteY14" fmla="*/ 525793 h 606732"/>
              <a:gd name="connsiteX15" fmla="*/ 384793 w 486054"/>
              <a:gd name="connsiteY15" fmla="*/ 535922 h 606732"/>
              <a:gd name="connsiteX16" fmla="*/ 384793 w 486054"/>
              <a:gd name="connsiteY16" fmla="*/ 576350 h 606732"/>
              <a:gd name="connsiteX17" fmla="*/ 374658 w 486054"/>
              <a:gd name="connsiteY17" fmla="*/ 586479 h 606732"/>
              <a:gd name="connsiteX18" fmla="*/ 364611 w 486054"/>
              <a:gd name="connsiteY18" fmla="*/ 576350 h 606732"/>
              <a:gd name="connsiteX19" fmla="*/ 364611 w 486054"/>
              <a:gd name="connsiteY19" fmla="*/ 535922 h 606732"/>
              <a:gd name="connsiteX20" fmla="*/ 374658 w 486054"/>
              <a:gd name="connsiteY20" fmla="*/ 525793 h 606732"/>
              <a:gd name="connsiteX21" fmla="*/ 111387 w 486054"/>
              <a:gd name="connsiteY21" fmla="*/ 525793 h 606732"/>
              <a:gd name="connsiteX22" fmla="*/ 121513 w 486054"/>
              <a:gd name="connsiteY22" fmla="*/ 535922 h 606732"/>
              <a:gd name="connsiteX23" fmla="*/ 121513 w 486054"/>
              <a:gd name="connsiteY23" fmla="*/ 576350 h 606732"/>
              <a:gd name="connsiteX24" fmla="*/ 111387 w 486054"/>
              <a:gd name="connsiteY24" fmla="*/ 586479 h 606732"/>
              <a:gd name="connsiteX25" fmla="*/ 101261 w 486054"/>
              <a:gd name="connsiteY25" fmla="*/ 576350 h 606732"/>
              <a:gd name="connsiteX26" fmla="*/ 101261 w 486054"/>
              <a:gd name="connsiteY26" fmla="*/ 535922 h 606732"/>
              <a:gd name="connsiteX27" fmla="*/ 111387 w 486054"/>
              <a:gd name="connsiteY27" fmla="*/ 525793 h 606732"/>
              <a:gd name="connsiteX28" fmla="*/ 70883 w 486054"/>
              <a:gd name="connsiteY28" fmla="*/ 525793 h 606732"/>
              <a:gd name="connsiteX29" fmla="*/ 81009 w 486054"/>
              <a:gd name="connsiteY29" fmla="*/ 535922 h 606732"/>
              <a:gd name="connsiteX30" fmla="*/ 81009 w 486054"/>
              <a:gd name="connsiteY30" fmla="*/ 596604 h 606732"/>
              <a:gd name="connsiteX31" fmla="*/ 70883 w 486054"/>
              <a:gd name="connsiteY31" fmla="*/ 606732 h 606732"/>
              <a:gd name="connsiteX32" fmla="*/ 60757 w 486054"/>
              <a:gd name="connsiteY32" fmla="*/ 596604 h 606732"/>
              <a:gd name="connsiteX33" fmla="*/ 60757 w 486054"/>
              <a:gd name="connsiteY33" fmla="*/ 535922 h 606732"/>
              <a:gd name="connsiteX34" fmla="*/ 70883 w 486054"/>
              <a:gd name="connsiteY34" fmla="*/ 525793 h 606732"/>
              <a:gd name="connsiteX35" fmla="*/ 30378 w 486054"/>
              <a:gd name="connsiteY35" fmla="*/ 525793 h 606732"/>
              <a:gd name="connsiteX36" fmla="*/ 40504 w 486054"/>
              <a:gd name="connsiteY36" fmla="*/ 535919 h 606732"/>
              <a:gd name="connsiteX37" fmla="*/ 40504 w 486054"/>
              <a:gd name="connsiteY37" fmla="*/ 556172 h 606732"/>
              <a:gd name="connsiteX38" fmla="*/ 30378 w 486054"/>
              <a:gd name="connsiteY38" fmla="*/ 566298 h 606732"/>
              <a:gd name="connsiteX39" fmla="*/ 20252 w 486054"/>
              <a:gd name="connsiteY39" fmla="*/ 556172 h 606732"/>
              <a:gd name="connsiteX40" fmla="*/ 20252 w 486054"/>
              <a:gd name="connsiteY40" fmla="*/ 535919 h 606732"/>
              <a:gd name="connsiteX41" fmla="*/ 30378 w 486054"/>
              <a:gd name="connsiteY41" fmla="*/ 525793 h 606732"/>
              <a:gd name="connsiteX42" fmla="*/ 243017 w 486054"/>
              <a:gd name="connsiteY42" fmla="*/ 303371 h 606732"/>
              <a:gd name="connsiteX43" fmla="*/ 253188 w 486054"/>
              <a:gd name="connsiteY43" fmla="*/ 313501 h 606732"/>
              <a:gd name="connsiteX44" fmla="*/ 253188 w 486054"/>
              <a:gd name="connsiteY44" fmla="*/ 495482 h 606732"/>
              <a:gd name="connsiteX45" fmla="*/ 243017 w 486054"/>
              <a:gd name="connsiteY45" fmla="*/ 505612 h 606732"/>
              <a:gd name="connsiteX46" fmla="*/ 232936 w 486054"/>
              <a:gd name="connsiteY46" fmla="*/ 495482 h 606732"/>
              <a:gd name="connsiteX47" fmla="*/ 232936 w 486054"/>
              <a:gd name="connsiteY47" fmla="*/ 313501 h 606732"/>
              <a:gd name="connsiteX48" fmla="*/ 243017 w 486054"/>
              <a:gd name="connsiteY48" fmla="*/ 303371 h 606732"/>
              <a:gd name="connsiteX49" fmla="*/ 111344 w 486054"/>
              <a:gd name="connsiteY49" fmla="*/ 262866 h 606732"/>
              <a:gd name="connsiteX50" fmla="*/ 121491 w 486054"/>
              <a:gd name="connsiteY50" fmla="*/ 272998 h 606732"/>
              <a:gd name="connsiteX51" fmla="*/ 111344 w 486054"/>
              <a:gd name="connsiteY51" fmla="*/ 283131 h 606732"/>
              <a:gd name="connsiteX52" fmla="*/ 101198 w 486054"/>
              <a:gd name="connsiteY52" fmla="*/ 293263 h 606732"/>
              <a:gd name="connsiteX53" fmla="*/ 101198 w 486054"/>
              <a:gd name="connsiteY53" fmla="*/ 374146 h 606732"/>
              <a:gd name="connsiteX54" fmla="*/ 95680 w 486054"/>
              <a:gd name="connsiteY54" fmla="*/ 383212 h 606732"/>
              <a:gd name="connsiteX55" fmla="*/ 70402 w 486054"/>
              <a:gd name="connsiteY55" fmla="*/ 395745 h 606732"/>
              <a:gd name="connsiteX56" fmla="*/ 20204 w 486054"/>
              <a:gd name="connsiteY56" fmla="*/ 434764 h 606732"/>
              <a:gd name="connsiteX57" fmla="*/ 20204 w 486054"/>
              <a:gd name="connsiteY57" fmla="*/ 485338 h 606732"/>
              <a:gd name="connsiteX58" fmla="*/ 131638 w 486054"/>
              <a:gd name="connsiteY58" fmla="*/ 485338 h 606732"/>
              <a:gd name="connsiteX59" fmla="*/ 138758 w 486054"/>
              <a:gd name="connsiteY59" fmla="*/ 488360 h 606732"/>
              <a:gd name="connsiteX60" fmla="*/ 242982 w 486054"/>
              <a:gd name="connsiteY60" fmla="*/ 525780 h 606732"/>
              <a:gd name="connsiteX61" fmla="*/ 347296 w 486054"/>
              <a:gd name="connsiteY61" fmla="*/ 488271 h 606732"/>
              <a:gd name="connsiteX62" fmla="*/ 354416 w 486054"/>
              <a:gd name="connsiteY62" fmla="*/ 485338 h 606732"/>
              <a:gd name="connsiteX63" fmla="*/ 465761 w 486054"/>
              <a:gd name="connsiteY63" fmla="*/ 485338 h 606732"/>
              <a:gd name="connsiteX64" fmla="*/ 465761 w 486054"/>
              <a:gd name="connsiteY64" fmla="*/ 434764 h 606732"/>
              <a:gd name="connsiteX65" fmla="*/ 415563 w 486054"/>
              <a:gd name="connsiteY65" fmla="*/ 395745 h 606732"/>
              <a:gd name="connsiteX66" fmla="*/ 390374 w 486054"/>
              <a:gd name="connsiteY66" fmla="*/ 383212 h 606732"/>
              <a:gd name="connsiteX67" fmla="*/ 384767 w 486054"/>
              <a:gd name="connsiteY67" fmla="*/ 374146 h 606732"/>
              <a:gd name="connsiteX68" fmla="*/ 384767 w 486054"/>
              <a:gd name="connsiteY68" fmla="*/ 293263 h 606732"/>
              <a:gd name="connsiteX69" fmla="*/ 374621 w 486054"/>
              <a:gd name="connsiteY69" fmla="*/ 283131 h 606732"/>
              <a:gd name="connsiteX70" fmla="*/ 364563 w 486054"/>
              <a:gd name="connsiteY70" fmla="*/ 272998 h 606732"/>
              <a:gd name="connsiteX71" fmla="*/ 374621 w 486054"/>
              <a:gd name="connsiteY71" fmla="*/ 262866 h 606732"/>
              <a:gd name="connsiteX72" fmla="*/ 405060 w 486054"/>
              <a:gd name="connsiteY72" fmla="*/ 293263 h 606732"/>
              <a:gd name="connsiteX73" fmla="*/ 405060 w 486054"/>
              <a:gd name="connsiteY73" fmla="*/ 367836 h 606732"/>
              <a:gd name="connsiteX74" fmla="*/ 424552 w 486054"/>
              <a:gd name="connsiteY74" fmla="*/ 377613 h 606732"/>
              <a:gd name="connsiteX75" fmla="*/ 486054 w 486054"/>
              <a:gd name="connsiteY75" fmla="*/ 434764 h 606732"/>
              <a:gd name="connsiteX76" fmla="*/ 486054 w 486054"/>
              <a:gd name="connsiteY76" fmla="*/ 495471 h 606732"/>
              <a:gd name="connsiteX77" fmla="*/ 475908 w 486054"/>
              <a:gd name="connsiteY77" fmla="*/ 505603 h 606732"/>
              <a:gd name="connsiteX78" fmla="*/ 358332 w 486054"/>
              <a:gd name="connsiteY78" fmla="*/ 505603 h 606732"/>
              <a:gd name="connsiteX79" fmla="*/ 242982 w 486054"/>
              <a:gd name="connsiteY79" fmla="*/ 546045 h 606732"/>
              <a:gd name="connsiteX80" fmla="*/ 127721 w 486054"/>
              <a:gd name="connsiteY80" fmla="*/ 505603 h 606732"/>
              <a:gd name="connsiteX81" fmla="*/ 10057 w 486054"/>
              <a:gd name="connsiteY81" fmla="*/ 505603 h 606732"/>
              <a:gd name="connsiteX82" fmla="*/ 0 w 486054"/>
              <a:gd name="connsiteY82" fmla="*/ 495471 h 606732"/>
              <a:gd name="connsiteX83" fmla="*/ 0 w 486054"/>
              <a:gd name="connsiteY83" fmla="*/ 434764 h 606732"/>
              <a:gd name="connsiteX84" fmla="*/ 61502 w 486054"/>
              <a:gd name="connsiteY84" fmla="*/ 377613 h 606732"/>
              <a:gd name="connsiteX85" fmla="*/ 80994 w 486054"/>
              <a:gd name="connsiteY85" fmla="*/ 367836 h 606732"/>
              <a:gd name="connsiteX86" fmla="*/ 80994 w 486054"/>
              <a:gd name="connsiteY86" fmla="*/ 293263 h 606732"/>
              <a:gd name="connsiteX87" fmla="*/ 111344 w 486054"/>
              <a:gd name="connsiteY87" fmla="*/ 262866 h 606732"/>
              <a:gd name="connsiteX88" fmla="*/ 243027 w 486054"/>
              <a:gd name="connsiteY88" fmla="*/ 161736 h 606732"/>
              <a:gd name="connsiteX89" fmla="*/ 222820 w 486054"/>
              <a:gd name="connsiteY89" fmla="*/ 181998 h 606732"/>
              <a:gd name="connsiteX90" fmla="*/ 243027 w 486054"/>
              <a:gd name="connsiteY90" fmla="*/ 202259 h 606732"/>
              <a:gd name="connsiteX91" fmla="*/ 263324 w 486054"/>
              <a:gd name="connsiteY91" fmla="*/ 181998 h 606732"/>
              <a:gd name="connsiteX92" fmla="*/ 243027 w 486054"/>
              <a:gd name="connsiteY92" fmla="*/ 161736 h 606732"/>
              <a:gd name="connsiteX93" fmla="*/ 243027 w 486054"/>
              <a:gd name="connsiteY93" fmla="*/ 141564 h 606732"/>
              <a:gd name="connsiteX94" fmla="*/ 283532 w 486054"/>
              <a:gd name="connsiteY94" fmla="*/ 181998 h 606732"/>
              <a:gd name="connsiteX95" fmla="*/ 243027 w 486054"/>
              <a:gd name="connsiteY95" fmla="*/ 222432 h 606732"/>
              <a:gd name="connsiteX96" fmla="*/ 202523 w 486054"/>
              <a:gd name="connsiteY96" fmla="*/ 181998 h 606732"/>
              <a:gd name="connsiteX97" fmla="*/ 243027 w 486054"/>
              <a:gd name="connsiteY97" fmla="*/ 141564 h 606732"/>
              <a:gd name="connsiteX98" fmla="*/ 243017 w 486054"/>
              <a:gd name="connsiteY98" fmla="*/ 24440 h 606732"/>
              <a:gd name="connsiteX99" fmla="*/ 211070 w 486054"/>
              <a:gd name="connsiteY99" fmla="*/ 56347 h 606732"/>
              <a:gd name="connsiteX100" fmla="*/ 243017 w 486054"/>
              <a:gd name="connsiteY100" fmla="*/ 60702 h 606732"/>
              <a:gd name="connsiteX101" fmla="*/ 275054 w 486054"/>
              <a:gd name="connsiteY101" fmla="*/ 56347 h 606732"/>
              <a:gd name="connsiteX102" fmla="*/ 235898 w 486054"/>
              <a:gd name="connsiteY102" fmla="*/ 2932 h 606732"/>
              <a:gd name="connsiteX103" fmla="*/ 250225 w 486054"/>
              <a:gd name="connsiteY103" fmla="*/ 2932 h 606732"/>
              <a:gd name="connsiteX104" fmla="*/ 290716 w 486054"/>
              <a:gd name="connsiteY104" fmla="*/ 43371 h 606732"/>
              <a:gd name="connsiteX105" fmla="*/ 344288 w 486054"/>
              <a:gd name="connsiteY105" fmla="*/ 171886 h 606732"/>
              <a:gd name="connsiteX106" fmla="*/ 344288 w 486054"/>
              <a:gd name="connsiteY106" fmla="*/ 455046 h 606732"/>
              <a:gd name="connsiteX107" fmla="*/ 334143 w 486054"/>
              <a:gd name="connsiteY107" fmla="*/ 465178 h 606732"/>
              <a:gd name="connsiteX108" fmla="*/ 324087 w 486054"/>
              <a:gd name="connsiteY108" fmla="*/ 455046 h 606732"/>
              <a:gd name="connsiteX109" fmla="*/ 324087 w 486054"/>
              <a:gd name="connsiteY109" fmla="*/ 171886 h 606732"/>
              <a:gd name="connsiteX110" fmla="*/ 289470 w 486054"/>
              <a:gd name="connsiteY110" fmla="*/ 72878 h 606732"/>
              <a:gd name="connsiteX111" fmla="*/ 243017 w 486054"/>
              <a:gd name="connsiteY111" fmla="*/ 80877 h 606732"/>
              <a:gd name="connsiteX112" fmla="*/ 196565 w 486054"/>
              <a:gd name="connsiteY112" fmla="*/ 72967 h 606732"/>
              <a:gd name="connsiteX113" fmla="*/ 162036 w 486054"/>
              <a:gd name="connsiteY113" fmla="*/ 171886 h 606732"/>
              <a:gd name="connsiteX114" fmla="*/ 162036 w 486054"/>
              <a:gd name="connsiteY114" fmla="*/ 455046 h 606732"/>
              <a:gd name="connsiteX115" fmla="*/ 151892 w 486054"/>
              <a:gd name="connsiteY115" fmla="*/ 465178 h 606732"/>
              <a:gd name="connsiteX116" fmla="*/ 141836 w 486054"/>
              <a:gd name="connsiteY116" fmla="*/ 455046 h 606732"/>
              <a:gd name="connsiteX117" fmla="*/ 141836 w 486054"/>
              <a:gd name="connsiteY117" fmla="*/ 171886 h 606732"/>
              <a:gd name="connsiteX118" fmla="*/ 195408 w 486054"/>
              <a:gd name="connsiteY118" fmla="*/ 43371 h 6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6054" h="606732">
                <a:moveTo>
                  <a:pt x="455756" y="525793"/>
                </a:moveTo>
                <a:cubicBezTo>
                  <a:pt x="461268" y="525793"/>
                  <a:pt x="465802" y="530323"/>
                  <a:pt x="465802" y="535919"/>
                </a:cubicBezTo>
                <a:lnTo>
                  <a:pt x="465802" y="556172"/>
                </a:lnTo>
                <a:cubicBezTo>
                  <a:pt x="465802" y="561768"/>
                  <a:pt x="461268" y="566298"/>
                  <a:pt x="455756" y="566298"/>
                </a:cubicBezTo>
                <a:cubicBezTo>
                  <a:pt x="450155" y="566298"/>
                  <a:pt x="445620" y="561768"/>
                  <a:pt x="445620" y="556172"/>
                </a:cubicBezTo>
                <a:lnTo>
                  <a:pt x="445620" y="535919"/>
                </a:lnTo>
                <a:cubicBezTo>
                  <a:pt x="445620" y="530323"/>
                  <a:pt x="450155" y="525793"/>
                  <a:pt x="455756" y="525793"/>
                </a:cubicBezTo>
                <a:close/>
                <a:moveTo>
                  <a:pt x="415252" y="525793"/>
                </a:moveTo>
                <a:cubicBezTo>
                  <a:pt x="420764" y="525793"/>
                  <a:pt x="425298" y="530324"/>
                  <a:pt x="425298" y="535922"/>
                </a:cubicBezTo>
                <a:lnTo>
                  <a:pt x="425298" y="596604"/>
                </a:lnTo>
                <a:cubicBezTo>
                  <a:pt x="425298" y="602201"/>
                  <a:pt x="420764" y="606732"/>
                  <a:pt x="415252" y="606732"/>
                </a:cubicBezTo>
                <a:cubicBezTo>
                  <a:pt x="409651" y="606732"/>
                  <a:pt x="405116" y="602201"/>
                  <a:pt x="405116" y="596604"/>
                </a:cubicBezTo>
                <a:lnTo>
                  <a:pt x="405116" y="535922"/>
                </a:lnTo>
                <a:cubicBezTo>
                  <a:pt x="405116" y="530324"/>
                  <a:pt x="409651" y="525793"/>
                  <a:pt x="415252" y="525793"/>
                </a:cubicBezTo>
                <a:close/>
                <a:moveTo>
                  <a:pt x="374658" y="525793"/>
                </a:moveTo>
                <a:cubicBezTo>
                  <a:pt x="380259" y="525793"/>
                  <a:pt x="384793" y="530325"/>
                  <a:pt x="384793" y="535922"/>
                </a:cubicBezTo>
                <a:lnTo>
                  <a:pt x="384793" y="576350"/>
                </a:lnTo>
                <a:cubicBezTo>
                  <a:pt x="384793" y="581948"/>
                  <a:pt x="380259" y="586479"/>
                  <a:pt x="374658" y="586479"/>
                </a:cubicBezTo>
                <a:cubicBezTo>
                  <a:pt x="369146" y="586479"/>
                  <a:pt x="364611" y="581948"/>
                  <a:pt x="364611" y="576350"/>
                </a:cubicBezTo>
                <a:lnTo>
                  <a:pt x="364611" y="535922"/>
                </a:lnTo>
                <a:cubicBezTo>
                  <a:pt x="364611" y="530325"/>
                  <a:pt x="369146" y="525793"/>
                  <a:pt x="374658" y="525793"/>
                </a:cubicBezTo>
                <a:close/>
                <a:moveTo>
                  <a:pt x="111387" y="525793"/>
                </a:moveTo>
                <a:cubicBezTo>
                  <a:pt x="116983" y="525793"/>
                  <a:pt x="121513" y="530325"/>
                  <a:pt x="121513" y="535922"/>
                </a:cubicBezTo>
                <a:lnTo>
                  <a:pt x="121513" y="576350"/>
                </a:lnTo>
                <a:cubicBezTo>
                  <a:pt x="121513" y="581948"/>
                  <a:pt x="116983" y="586479"/>
                  <a:pt x="111387" y="586479"/>
                </a:cubicBezTo>
                <a:cubicBezTo>
                  <a:pt x="105791" y="586479"/>
                  <a:pt x="101261" y="581948"/>
                  <a:pt x="101261" y="576350"/>
                </a:cubicBezTo>
                <a:lnTo>
                  <a:pt x="101261" y="535922"/>
                </a:lnTo>
                <a:cubicBezTo>
                  <a:pt x="101261" y="530325"/>
                  <a:pt x="105791" y="525793"/>
                  <a:pt x="111387" y="525793"/>
                </a:cubicBezTo>
                <a:close/>
                <a:moveTo>
                  <a:pt x="70883" y="525793"/>
                </a:moveTo>
                <a:cubicBezTo>
                  <a:pt x="76479" y="525793"/>
                  <a:pt x="81009" y="530324"/>
                  <a:pt x="81009" y="535922"/>
                </a:cubicBezTo>
                <a:lnTo>
                  <a:pt x="81009" y="596604"/>
                </a:lnTo>
                <a:cubicBezTo>
                  <a:pt x="81009" y="602201"/>
                  <a:pt x="76479" y="606732"/>
                  <a:pt x="70883" y="606732"/>
                </a:cubicBezTo>
                <a:cubicBezTo>
                  <a:pt x="65287" y="606732"/>
                  <a:pt x="60757" y="602201"/>
                  <a:pt x="60757" y="596604"/>
                </a:cubicBezTo>
                <a:lnTo>
                  <a:pt x="60757" y="535922"/>
                </a:lnTo>
                <a:cubicBezTo>
                  <a:pt x="60757" y="530324"/>
                  <a:pt x="65287" y="525793"/>
                  <a:pt x="70883" y="525793"/>
                </a:cubicBezTo>
                <a:close/>
                <a:moveTo>
                  <a:pt x="30378" y="525793"/>
                </a:moveTo>
                <a:cubicBezTo>
                  <a:pt x="35974" y="525793"/>
                  <a:pt x="40504" y="530323"/>
                  <a:pt x="40504" y="535919"/>
                </a:cubicBezTo>
                <a:lnTo>
                  <a:pt x="40504" y="556172"/>
                </a:lnTo>
                <a:cubicBezTo>
                  <a:pt x="40504" y="561768"/>
                  <a:pt x="35974" y="566298"/>
                  <a:pt x="30378" y="566298"/>
                </a:cubicBezTo>
                <a:cubicBezTo>
                  <a:pt x="24782" y="566298"/>
                  <a:pt x="20252" y="561768"/>
                  <a:pt x="20252" y="556172"/>
                </a:cubicBezTo>
                <a:lnTo>
                  <a:pt x="20252" y="535919"/>
                </a:lnTo>
                <a:cubicBezTo>
                  <a:pt x="20252" y="530323"/>
                  <a:pt x="24782" y="525793"/>
                  <a:pt x="30378" y="525793"/>
                </a:cubicBezTo>
                <a:close/>
                <a:moveTo>
                  <a:pt x="243017" y="303371"/>
                </a:moveTo>
                <a:cubicBezTo>
                  <a:pt x="248638" y="303371"/>
                  <a:pt x="253188" y="307903"/>
                  <a:pt x="253188" y="313501"/>
                </a:cubicBezTo>
                <a:lnTo>
                  <a:pt x="253188" y="495482"/>
                </a:lnTo>
                <a:cubicBezTo>
                  <a:pt x="253188" y="501080"/>
                  <a:pt x="248638" y="505612"/>
                  <a:pt x="243017" y="505612"/>
                </a:cubicBezTo>
                <a:cubicBezTo>
                  <a:pt x="237486" y="505612"/>
                  <a:pt x="232936" y="501080"/>
                  <a:pt x="232936" y="495482"/>
                </a:cubicBezTo>
                <a:lnTo>
                  <a:pt x="232936" y="313501"/>
                </a:lnTo>
                <a:cubicBezTo>
                  <a:pt x="232936" y="307903"/>
                  <a:pt x="237486" y="303371"/>
                  <a:pt x="243017" y="303371"/>
                </a:cubicBezTo>
                <a:close/>
                <a:moveTo>
                  <a:pt x="111344" y="262866"/>
                </a:moveTo>
                <a:cubicBezTo>
                  <a:pt x="116952" y="262866"/>
                  <a:pt x="121491" y="267399"/>
                  <a:pt x="121491" y="272998"/>
                </a:cubicBezTo>
                <a:cubicBezTo>
                  <a:pt x="121491" y="278598"/>
                  <a:pt x="116952" y="283131"/>
                  <a:pt x="111344" y="283131"/>
                </a:cubicBezTo>
                <a:cubicBezTo>
                  <a:pt x="105826" y="283131"/>
                  <a:pt x="101198" y="287664"/>
                  <a:pt x="101198" y="293263"/>
                </a:cubicBezTo>
                <a:lnTo>
                  <a:pt x="101198" y="374146"/>
                </a:lnTo>
                <a:cubicBezTo>
                  <a:pt x="101198" y="377968"/>
                  <a:pt x="99062" y="381435"/>
                  <a:pt x="95680" y="383212"/>
                </a:cubicBezTo>
                <a:lnTo>
                  <a:pt x="70402" y="395745"/>
                </a:lnTo>
                <a:cubicBezTo>
                  <a:pt x="54115" y="403744"/>
                  <a:pt x="20204" y="420454"/>
                  <a:pt x="20204" y="434764"/>
                </a:cubicBezTo>
                <a:lnTo>
                  <a:pt x="20204" y="485338"/>
                </a:lnTo>
                <a:lnTo>
                  <a:pt x="131638" y="485338"/>
                </a:lnTo>
                <a:cubicBezTo>
                  <a:pt x="134308" y="485338"/>
                  <a:pt x="136889" y="486405"/>
                  <a:pt x="138758" y="488360"/>
                </a:cubicBezTo>
                <a:cubicBezTo>
                  <a:pt x="139114" y="488716"/>
                  <a:pt x="177475" y="525780"/>
                  <a:pt x="242982" y="525780"/>
                </a:cubicBezTo>
                <a:cubicBezTo>
                  <a:pt x="308490" y="525780"/>
                  <a:pt x="346851" y="488716"/>
                  <a:pt x="347296" y="488271"/>
                </a:cubicBezTo>
                <a:cubicBezTo>
                  <a:pt x="349165" y="486405"/>
                  <a:pt x="351746" y="485338"/>
                  <a:pt x="354416" y="485338"/>
                </a:cubicBezTo>
                <a:lnTo>
                  <a:pt x="465761" y="485338"/>
                </a:lnTo>
                <a:lnTo>
                  <a:pt x="465761" y="434764"/>
                </a:lnTo>
                <a:cubicBezTo>
                  <a:pt x="465761" y="420454"/>
                  <a:pt x="431850" y="403744"/>
                  <a:pt x="415563" y="395745"/>
                </a:cubicBezTo>
                <a:lnTo>
                  <a:pt x="390374" y="383212"/>
                </a:lnTo>
                <a:cubicBezTo>
                  <a:pt x="386992" y="381435"/>
                  <a:pt x="384767" y="377968"/>
                  <a:pt x="384767" y="374146"/>
                </a:cubicBezTo>
                <a:lnTo>
                  <a:pt x="384767" y="293263"/>
                </a:lnTo>
                <a:cubicBezTo>
                  <a:pt x="384767" y="287664"/>
                  <a:pt x="380228" y="283131"/>
                  <a:pt x="374621" y="283131"/>
                </a:cubicBezTo>
                <a:cubicBezTo>
                  <a:pt x="369102" y="283131"/>
                  <a:pt x="364563" y="278598"/>
                  <a:pt x="364563" y="272998"/>
                </a:cubicBezTo>
                <a:cubicBezTo>
                  <a:pt x="364563" y="267399"/>
                  <a:pt x="369102" y="262866"/>
                  <a:pt x="374621" y="262866"/>
                </a:cubicBezTo>
                <a:cubicBezTo>
                  <a:pt x="391442" y="262866"/>
                  <a:pt x="405060" y="276465"/>
                  <a:pt x="405060" y="293263"/>
                </a:cubicBezTo>
                <a:lnTo>
                  <a:pt x="405060" y="367836"/>
                </a:lnTo>
                <a:lnTo>
                  <a:pt x="424552" y="377613"/>
                </a:lnTo>
                <a:cubicBezTo>
                  <a:pt x="449028" y="389612"/>
                  <a:pt x="486054" y="407833"/>
                  <a:pt x="486054" y="434764"/>
                </a:cubicBezTo>
                <a:lnTo>
                  <a:pt x="486054" y="495471"/>
                </a:lnTo>
                <a:cubicBezTo>
                  <a:pt x="486054" y="501070"/>
                  <a:pt x="481515" y="505603"/>
                  <a:pt x="475908" y="505603"/>
                </a:cubicBezTo>
                <a:lnTo>
                  <a:pt x="358332" y="505603"/>
                </a:lnTo>
                <a:cubicBezTo>
                  <a:pt x="347029" y="515469"/>
                  <a:pt x="306621" y="546045"/>
                  <a:pt x="242982" y="546045"/>
                </a:cubicBezTo>
                <a:cubicBezTo>
                  <a:pt x="179344" y="546045"/>
                  <a:pt x="139025" y="515469"/>
                  <a:pt x="127721" y="505603"/>
                </a:cubicBezTo>
                <a:lnTo>
                  <a:pt x="10057" y="505603"/>
                </a:lnTo>
                <a:cubicBezTo>
                  <a:pt x="4539" y="505603"/>
                  <a:pt x="0" y="501070"/>
                  <a:pt x="0" y="495471"/>
                </a:cubicBezTo>
                <a:lnTo>
                  <a:pt x="0" y="434764"/>
                </a:lnTo>
                <a:cubicBezTo>
                  <a:pt x="0" y="407833"/>
                  <a:pt x="37026" y="389612"/>
                  <a:pt x="61502" y="377613"/>
                </a:cubicBezTo>
                <a:lnTo>
                  <a:pt x="80994" y="367836"/>
                </a:lnTo>
                <a:lnTo>
                  <a:pt x="80994" y="293263"/>
                </a:lnTo>
                <a:cubicBezTo>
                  <a:pt x="80994" y="276465"/>
                  <a:pt x="94612" y="262866"/>
                  <a:pt x="111344" y="262866"/>
                </a:cubicBezTo>
                <a:close/>
                <a:moveTo>
                  <a:pt x="243027" y="161736"/>
                </a:moveTo>
                <a:cubicBezTo>
                  <a:pt x="231900" y="161736"/>
                  <a:pt x="222820" y="170890"/>
                  <a:pt x="222820" y="181998"/>
                </a:cubicBezTo>
                <a:cubicBezTo>
                  <a:pt x="222820" y="193195"/>
                  <a:pt x="231900" y="202259"/>
                  <a:pt x="243027" y="202259"/>
                </a:cubicBezTo>
                <a:cubicBezTo>
                  <a:pt x="254244" y="202259"/>
                  <a:pt x="263324" y="193195"/>
                  <a:pt x="263324" y="181998"/>
                </a:cubicBezTo>
                <a:cubicBezTo>
                  <a:pt x="263324" y="170890"/>
                  <a:pt x="254244" y="161736"/>
                  <a:pt x="243027" y="161736"/>
                </a:cubicBezTo>
                <a:close/>
                <a:moveTo>
                  <a:pt x="243027" y="141564"/>
                </a:moveTo>
                <a:cubicBezTo>
                  <a:pt x="265371" y="141564"/>
                  <a:pt x="283532" y="159692"/>
                  <a:pt x="283532" y="181998"/>
                </a:cubicBezTo>
                <a:cubicBezTo>
                  <a:pt x="283532" y="204303"/>
                  <a:pt x="265371" y="222432"/>
                  <a:pt x="243027" y="222432"/>
                </a:cubicBezTo>
                <a:cubicBezTo>
                  <a:pt x="220683" y="222432"/>
                  <a:pt x="202523" y="204303"/>
                  <a:pt x="202523" y="181998"/>
                </a:cubicBezTo>
                <a:cubicBezTo>
                  <a:pt x="202523" y="159692"/>
                  <a:pt x="220683" y="141564"/>
                  <a:pt x="243027" y="141564"/>
                </a:cubicBezTo>
                <a:close/>
                <a:moveTo>
                  <a:pt x="243017" y="24440"/>
                </a:moveTo>
                <a:lnTo>
                  <a:pt x="211070" y="56347"/>
                </a:lnTo>
                <a:cubicBezTo>
                  <a:pt x="218812" y="58569"/>
                  <a:pt x="229758" y="60702"/>
                  <a:pt x="243017" y="60702"/>
                </a:cubicBezTo>
                <a:cubicBezTo>
                  <a:pt x="256366" y="60702"/>
                  <a:pt x="267311" y="58569"/>
                  <a:pt x="275054" y="56347"/>
                </a:cubicBezTo>
                <a:close/>
                <a:moveTo>
                  <a:pt x="235898" y="2932"/>
                </a:moveTo>
                <a:cubicBezTo>
                  <a:pt x="239814" y="-978"/>
                  <a:pt x="246221" y="-978"/>
                  <a:pt x="250225" y="2932"/>
                </a:cubicBezTo>
                <a:lnTo>
                  <a:pt x="290716" y="43371"/>
                </a:lnTo>
                <a:cubicBezTo>
                  <a:pt x="343665" y="96341"/>
                  <a:pt x="344288" y="168864"/>
                  <a:pt x="344288" y="171886"/>
                </a:cubicBezTo>
                <a:lnTo>
                  <a:pt x="344288" y="455046"/>
                </a:lnTo>
                <a:cubicBezTo>
                  <a:pt x="344288" y="460645"/>
                  <a:pt x="339749" y="465178"/>
                  <a:pt x="334143" y="465178"/>
                </a:cubicBezTo>
                <a:cubicBezTo>
                  <a:pt x="328626" y="465178"/>
                  <a:pt x="324087" y="460645"/>
                  <a:pt x="324087" y="455046"/>
                </a:cubicBezTo>
                <a:lnTo>
                  <a:pt x="324087" y="171886"/>
                </a:lnTo>
                <a:cubicBezTo>
                  <a:pt x="324087" y="171353"/>
                  <a:pt x="323375" y="117760"/>
                  <a:pt x="289470" y="72878"/>
                </a:cubicBezTo>
                <a:cubicBezTo>
                  <a:pt x="280571" y="76255"/>
                  <a:pt x="264464" y="80877"/>
                  <a:pt x="243017" y="80877"/>
                </a:cubicBezTo>
                <a:cubicBezTo>
                  <a:pt x="221749" y="80877"/>
                  <a:pt x="205553" y="76255"/>
                  <a:pt x="196565" y="72967"/>
                </a:cubicBezTo>
                <a:cubicBezTo>
                  <a:pt x="162570" y="117849"/>
                  <a:pt x="162036" y="171353"/>
                  <a:pt x="162036" y="171886"/>
                </a:cubicBezTo>
                <a:lnTo>
                  <a:pt x="162036" y="455046"/>
                </a:lnTo>
                <a:cubicBezTo>
                  <a:pt x="162036" y="460645"/>
                  <a:pt x="157498" y="465178"/>
                  <a:pt x="151892" y="465178"/>
                </a:cubicBezTo>
                <a:cubicBezTo>
                  <a:pt x="146374" y="465178"/>
                  <a:pt x="141836" y="460645"/>
                  <a:pt x="141836" y="455046"/>
                </a:cubicBezTo>
                <a:lnTo>
                  <a:pt x="141836" y="171886"/>
                </a:lnTo>
                <a:cubicBezTo>
                  <a:pt x="141836" y="168864"/>
                  <a:pt x="142370" y="96341"/>
                  <a:pt x="195408" y="43371"/>
                </a:cubicBezTo>
                <a:close/>
              </a:path>
            </a:pathLst>
          </a:custGeom>
          <a:solidFill>
            <a:schemeClr val="accent1"/>
          </a:solidFill>
          <a:ln>
            <a:noFill/>
          </a:ln>
        </p:spPr>
      </p:sp>
      <p:grpSp>
        <p:nvGrpSpPr>
          <p:cNvPr id="2" name="组合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8B20C97-776C-459C-9AD9-8E805274F3A1}"/>
              </a:ext>
            </a:extLst>
          </p:cNvPr>
          <p:cNvGrpSpPr/>
          <p:nvPr/>
        </p:nvGrpSpPr>
        <p:grpSpPr>
          <a:xfrm>
            <a:off x="1478460" y="5372703"/>
            <a:ext cx="2261164" cy="693539"/>
            <a:chOff x="1478460" y="5372703"/>
            <a:chExt cx="2261164" cy="693539"/>
          </a:xfrm>
        </p:grpSpPr>
        <p:sp>
          <p:nvSpPr>
            <p:cNvPr id="32" name="木先生iPPT">
              <a:extLst>
                <a:ext uri="{FF2B5EF4-FFF2-40B4-BE49-F238E27FC236}">
                  <a16:creationId xmlns:a16="http://schemas.microsoft.com/office/drawing/2014/main" id="{4B7763E1-71A5-4F8C-98D9-F9F00BA4AD99}"/>
                </a:ext>
              </a:extLst>
            </p:cNvPr>
            <p:cNvSpPr txBox="1"/>
            <p:nvPr/>
          </p:nvSpPr>
          <p:spPr>
            <a:xfrm>
              <a:off x="1478460" y="5372703"/>
              <a:ext cx="2261164" cy="369332"/>
            </a:xfrm>
            <a:prstGeom prst="rect">
              <a:avLst/>
            </a:prstGeom>
            <a:noFill/>
          </p:spPr>
          <p:txBody>
            <a:bodyPr wrap="square" rtlCol="0">
              <a:spAutoFit/>
            </a:bodyPr>
            <a:lstStyle/>
            <a:p>
              <a:pPr algn="ctr"/>
              <a:r>
                <a:rPr lang="zh-CN" altLang="en-US" dirty="0" smtClean="0">
                  <a:solidFill>
                    <a:schemeClr val="accent1"/>
                  </a:solidFill>
                  <a:effectLst>
                    <a:outerShdw blurRad="38100" dist="38100" dir="2700000" algn="tl">
                      <a:srgbClr val="000000">
                        <a:alpha val="43137"/>
                      </a:srgbClr>
                    </a:outerShdw>
                  </a:effectLst>
                </a:rPr>
                <a:t>打球（又菜又喜欢）</a:t>
              </a:r>
              <a:endParaRPr lang="en-US" altLang="zh-CN" dirty="0">
                <a:solidFill>
                  <a:schemeClr val="accent1"/>
                </a:solidFill>
                <a:effectLst>
                  <a:outerShdw blurRad="38100" dist="38100" dir="2700000" algn="tl">
                    <a:srgbClr val="000000">
                      <a:alpha val="43137"/>
                    </a:srgbClr>
                  </a:outerShdw>
                </a:effectLst>
              </a:endParaRPr>
            </a:p>
          </p:txBody>
        </p:sp>
        <p:sp>
          <p:nvSpPr>
            <p:cNvPr id="33" name="木先生iPPT">
              <a:extLst>
                <a:ext uri="{FF2B5EF4-FFF2-40B4-BE49-F238E27FC236}">
                  <a16:creationId xmlns:a16="http://schemas.microsoft.com/office/drawing/2014/main" id="{1FD366DC-FC66-4E45-993D-9B297F6FCCF2}"/>
                </a:ext>
              </a:extLst>
            </p:cNvPr>
            <p:cNvSpPr txBox="1"/>
            <p:nvPr/>
          </p:nvSpPr>
          <p:spPr>
            <a:xfrm>
              <a:off x="1692675" y="5727688"/>
              <a:ext cx="1753772" cy="338554"/>
            </a:xfrm>
            <a:prstGeom prst="rect">
              <a:avLst/>
            </a:prstGeom>
            <a:noFill/>
          </p:spPr>
          <p:txBody>
            <a:bodyPr wrap="square" rtlCol="0">
              <a:spAutoFit/>
            </a:bodyPr>
            <a:lstStyle/>
            <a:p>
              <a:pPr algn="ctr"/>
              <a:r>
                <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小学</a:t>
              </a: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开始打篮球，</a:t>
              </a:r>
              <a:endPar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但是并没有长高。</a:t>
              </a:r>
              <a:endPar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grpSp>
      <p:grpSp>
        <p:nvGrpSpPr>
          <p:cNvPr id="3" name="组合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63E225D3-8547-4762-8567-E7869A03466E}"/>
              </a:ext>
            </a:extLst>
          </p:cNvPr>
          <p:cNvGrpSpPr/>
          <p:nvPr/>
        </p:nvGrpSpPr>
        <p:grpSpPr>
          <a:xfrm>
            <a:off x="3404010" y="5372703"/>
            <a:ext cx="1905000" cy="816650"/>
            <a:chOff x="3404010" y="5372703"/>
            <a:chExt cx="1905000" cy="816650"/>
          </a:xfrm>
        </p:grpSpPr>
        <p:sp>
          <p:nvSpPr>
            <p:cNvPr id="39" name="木先生iPPT">
              <a:extLst>
                <a:ext uri="{FF2B5EF4-FFF2-40B4-BE49-F238E27FC236}">
                  <a16:creationId xmlns:a16="http://schemas.microsoft.com/office/drawing/2014/main" id="{141B0EAC-ACB1-4B70-B4AB-1387506F82FF}"/>
                </a:ext>
              </a:extLst>
            </p:cNvPr>
            <p:cNvSpPr txBox="1"/>
            <p:nvPr/>
          </p:nvSpPr>
          <p:spPr>
            <a:xfrm>
              <a:off x="3404010" y="5372703"/>
              <a:ext cx="1905000" cy="369332"/>
            </a:xfrm>
            <a:prstGeom prst="rect">
              <a:avLst/>
            </a:prstGeom>
            <a:noFill/>
          </p:spPr>
          <p:txBody>
            <a:bodyPr wrap="square" rtlCol="0">
              <a:spAutoFit/>
            </a:bodyPr>
            <a:lstStyle/>
            <a:p>
              <a:pPr algn="ctr"/>
              <a:r>
                <a:rPr lang="zh-CN" altLang="en-US" dirty="0" smtClean="0">
                  <a:solidFill>
                    <a:schemeClr val="accent1"/>
                  </a:solidFill>
                  <a:effectLst>
                    <a:outerShdw blurRad="38100" dist="38100" dir="2700000" algn="tl">
                      <a:srgbClr val="000000">
                        <a:alpha val="43137"/>
                      </a:srgbClr>
                    </a:outerShdw>
                  </a:effectLst>
                </a:rPr>
                <a:t>弹吉他</a:t>
              </a:r>
              <a:endParaRPr lang="en-US" altLang="zh-CN" dirty="0">
                <a:solidFill>
                  <a:schemeClr val="accent1"/>
                </a:solidFill>
                <a:effectLst>
                  <a:outerShdw blurRad="38100" dist="38100" dir="2700000" algn="tl">
                    <a:srgbClr val="000000">
                      <a:alpha val="43137"/>
                    </a:srgbClr>
                  </a:outerShdw>
                </a:effectLst>
              </a:endParaRPr>
            </a:p>
          </p:txBody>
        </p:sp>
        <p:sp>
          <p:nvSpPr>
            <p:cNvPr id="40" name="木先生iPPT">
              <a:extLst>
                <a:ext uri="{FF2B5EF4-FFF2-40B4-BE49-F238E27FC236}">
                  <a16:creationId xmlns:a16="http://schemas.microsoft.com/office/drawing/2014/main" id="{30988741-5DA7-4525-9027-6191B33C28D8}"/>
                </a:ext>
              </a:extLst>
            </p:cNvPr>
            <p:cNvSpPr txBox="1"/>
            <p:nvPr/>
          </p:nvSpPr>
          <p:spPr>
            <a:xfrm>
              <a:off x="3555238" y="5727688"/>
              <a:ext cx="1630680" cy="461665"/>
            </a:xfrm>
            <a:prstGeom prst="rect">
              <a:avLst/>
            </a:prstGeom>
            <a:noFill/>
          </p:spPr>
          <p:txBody>
            <a:bodyPr wrap="square" rtlCol="0">
              <a:spAutoFit/>
            </a:bodyPr>
            <a:lstStyle/>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初中开始学习吉他，</a:t>
              </a:r>
              <a:endPar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音乐的力量掷地有声。</a:t>
              </a:r>
              <a:endPar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a:p>
              <a:pPr algn="ctr"/>
              <a:endPar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grpSp>
      <p:grpSp>
        <p:nvGrpSpPr>
          <p:cNvPr id="8" name="组合 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92AD9B8-25BE-46B7-9060-AB0B8246899A}"/>
              </a:ext>
            </a:extLst>
          </p:cNvPr>
          <p:cNvGrpSpPr/>
          <p:nvPr/>
        </p:nvGrpSpPr>
        <p:grpSpPr>
          <a:xfrm>
            <a:off x="5182125" y="5372703"/>
            <a:ext cx="1905000" cy="693539"/>
            <a:chOff x="5182125" y="5372703"/>
            <a:chExt cx="1905000" cy="693539"/>
          </a:xfrm>
        </p:grpSpPr>
        <p:sp>
          <p:nvSpPr>
            <p:cNvPr id="42" name="木先生iPPT">
              <a:extLst>
                <a:ext uri="{FF2B5EF4-FFF2-40B4-BE49-F238E27FC236}">
                  <a16:creationId xmlns:a16="http://schemas.microsoft.com/office/drawing/2014/main" id="{562D47E1-6B62-4385-AB1E-3D20B3A56449}"/>
                </a:ext>
              </a:extLst>
            </p:cNvPr>
            <p:cNvSpPr txBox="1"/>
            <p:nvPr/>
          </p:nvSpPr>
          <p:spPr>
            <a:xfrm>
              <a:off x="5182125" y="5372703"/>
              <a:ext cx="1905000" cy="369332"/>
            </a:xfrm>
            <a:prstGeom prst="rect">
              <a:avLst/>
            </a:prstGeom>
            <a:noFill/>
          </p:spPr>
          <p:txBody>
            <a:bodyPr wrap="square" rtlCol="0">
              <a:spAutoFit/>
            </a:bodyPr>
            <a:lstStyle/>
            <a:p>
              <a:pPr algn="ctr"/>
              <a:r>
                <a:rPr lang="zh-CN" altLang="en-US" dirty="0" smtClean="0">
                  <a:solidFill>
                    <a:schemeClr val="accent1"/>
                  </a:solidFill>
                  <a:effectLst>
                    <a:outerShdw blurRad="38100" dist="38100" dir="2700000" algn="tl">
                      <a:srgbClr val="000000">
                        <a:alpha val="43137"/>
                      </a:srgbClr>
                    </a:outerShdw>
                  </a:effectLst>
                </a:rPr>
                <a:t>看电影</a:t>
              </a:r>
              <a:endParaRPr lang="en-US" altLang="zh-CN" dirty="0">
                <a:solidFill>
                  <a:schemeClr val="accent1"/>
                </a:solidFill>
                <a:effectLst>
                  <a:outerShdw blurRad="38100" dist="38100" dir="2700000" algn="tl">
                    <a:srgbClr val="000000">
                      <a:alpha val="43137"/>
                    </a:srgbClr>
                  </a:outerShdw>
                </a:effectLst>
              </a:endParaRPr>
            </a:p>
          </p:txBody>
        </p:sp>
        <p:sp>
          <p:nvSpPr>
            <p:cNvPr id="43" name="木先生iPPT">
              <a:extLst>
                <a:ext uri="{FF2B5EF4-FFF2-40B4-BE49-F238E27FC236}">
                  <a16:creationId xmlns:a16="http://schemas.microsoft.com/office/drawing/2014/main" id="{73CFEE0B-283E-43D9-AAD0-CD0D5FF71F8A}"/>
                </a:ext>
              </a:extLst>
            </p:cNvPr>
            <p:cNvSpPr txBox="1"/>
            <p:nvPr/>
          </p:nvSpPr>
          <p:spPr>
            <a:xfrm>
              <a:off x="5333353" y="5727688"/>
              <a:ext cx="1630680" cy="338554"/>
            </a:xfrm>
            <a:prstGeom prst="rect">
              <a:avLst/>
            </a:prstGeom>
            <a:noFill/>
          </p:spPr>
          <p:txBody>
            <a:bodyPr wrap="square" rtlCol="0">
              <a:spAutoFit/>
            </a:bodyPr>
            <a:lstStyle/>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电影是体验百味人生最快的方式</a:t>
              </a:r>
              <a:endPar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豆瓣电影</a:t>
              </a:r>
              <a:r>
                <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Top250</a:t>
              </a: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已经看完。</a:t>
              </a:r>
              <a:endPar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grpSp>
      <p:grpSp>
        <p:nvGrpSpPr>
          <p:cNvPr id="10" name="组合 9"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13BDC9D-346D-449C-A808-D0E879A3DCE6}"/>
              </a:ext>
            </a:extLst>
          </p:cNvPr>
          <p:cNvGrpSpPr/>
          <p:nvPr/>
        </p:nvGrpSpPr>
        <p:grpSpPr>
          <a:xfrm>
            <a:off x="6960240" y="5372703"/>
            <a:ext cx="1905000" cy="570429"/>
            <a:chOff x="6960240" y="5372703"/>
            <a:chExt cx="1905000" cy="570429"/>
          </a:xfrm>
        </p:grpSpPr>
        <p:sp>
          <p:nvSpPr>
            <p:cNvPr id="45" name="木先生iPPT">
              <a:extLst>
                <a:ext uri="{FF2B5EF4-FFF2-40B4-BE49-F238E27FC236}">
                  <a16:creationId xmlns:a16="http://schemas.microsoft.com/office/drawing/2014/main" id="{12FFB691-8B84-40F8-B1E2-9434F9EDD674}"/>
                </a:ext>
              </a:extLst>
            </p:cNvPr>
            <p:cNvSpPr txBox="1"/>
            <p:nvPr/>
          </p:nvSpPr>
          <p:spPr>
            <a:xfrm>
              <a:off x="6960240" y="5372703"/>
              <a:ext cx="1905000" cy="369332"/>
            </a:xfrm>
            <a:prstGeom prst="rect">
              <a:avLst/>
            </a:prstGeom>
            <a:noFill/>
          </p:spPr>
          <p:txBody>
            <a:bodyPr wrap="square" rtlCol="0">
              <a:spAutoFit/>
            </a:bodyPr>
            <a:lstStyle/>
            <a:p>
              <a:pPr algn="ctr"/>
              <a:r>
                <a:rPr lang="zh-CN" altLang="en-US" dirty="0" smtClean="0">
                  <a:solidFill>
                    <a:schemeClr val="accent1"/>
                  </a:solidFill>
                  <a:effectLst>
                    <a:outerShdw blurRad="38100" dist="38100" dir="2700000" algn="tl">
                      <a:srgbClr val="000000">
                        <a:alpha val="43137"/>
                      </a:srgbClr>
                    </a:outerShdw>
                  </a:effectLst>
                </a:rPr>
                <a:t>科幻作品</a:t>
              </a:r>
              <a:endParaRPr lang="en-US" altLang="zh-CN" dirty="0">
                <a:solidFill>
                  <a:schemeClr val="accent1"/>
                </a:solidFill>
                <a:effectLst>
                  <a:outerShdw blurRad="38100" dist="38100" dir="2700000" algn="tl">
                    <a:srgbClr val="000000">
                      <a:alpha val="43137"/>
                    </a:srgbClr>
                  </a:outerShdw>
                </a:effectLst>
              </a:endParaRPr>
            </a:p>
          </p:txBody>
        </p:sp>
        <p:sp>
          <p:nvSpPr>
            <p:cNvPr id="46" name="木先生iPPT">
              <a:extLst>
                <a:ext uri="{FF2B5EF4-FFF2-40B4-BE49-F238E27FC236}">
                  <a16:creationId xmlns:a16="http://schemas.microsoft.com/office/drawing/2014/main" id="{5E1F2110-F671-4495-BE86-0CDAC70C4921}"/>
                </a:ext>
              </a:extLst>
            </p:cNvPr>
            <p:cNvSpPr txBox="1"/>
            <p:nvPr/>
          </p:nvSpPr>
          <p:spPr>
            <a:xfrm>
              <a:off x="7111468" y="5727688"/>
              <a:ext cx="1630680" cy="215444"/>
            </a:xfrm>
            <a:prstGeom prst="rect">
              <a:avLst/>
            </a:prstGeom>
            <a:noFill/>
          </p:spPr>
          <p:txBody>
            <a:bodyPr wrap="square" rtlCol="0">
              <a:spAutoFit/>
            </a:bodyPr>
            <a:lstStyle/>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对三体的爱无法形容。</a:t>
              </a:r>
              <a:endPar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grpSp>
      <p:grpSp>
        <p:nvGrpSpPr>
          <p:cNvPr id="11" name="组合 1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6C2C1D0B-E898-4CBB-9F0C-E6852D885788}"/>
              </a:ext>
            </a:extLst>
          </p:cNvPr>
          <p:cNvGrpSpPr/>
          <p:nvPr/>
        </p:nvGrpSpPr>
        <p:grpSpPr>
          <a:xfrm>
            <a:off x="8738355" y="5372703"/>
            <a:ext cx="1905000" cy="693539"/>
            <a:chOff x="8738355" y="5372703"/>
            <a:chExt cx="1905000" cy="693539"/>
          </a:xfrm>
        </p:grpSpPr>
        <p:sp>
          <p:nvSpPr>
            <p:cNvPr id="48" name="木先生iPPT">
              <a:extLst>
                <a:ext uri="{FF2B5EF4-FFF2-40B4-BE49-F238E27FC236}">
                  <a16:creationId xmlns:a16="http://schemas.microsoft.com/office/drawing/2014/main" id="{8DCC78E8-DDB4-4053-9B07-7CA14D833BD7}"/>
                </a:ext>
              </a:extLst>
            </p:cNvPr>
            <p:cNvSpPr txBox="1"/>
            <p:nvPr/>
          </p:nvSpPr>
          <p:spPr>
            <a:xfrm>
              <a:off x="8738355" y="5372703"/>
              <a:ext cx="1905000" cy="369332"/>
            </a:xfrm>
            <a:prstGeom prst="rect">
              <a:avLst/>
            </a:prstGeom>
            <a:noFill/>
          </p:spPr>
          <p:txBody>
            <a:bodyPr wrap="square" rtlCol="0">
              <a:spAutoFit/>
            </a:bodyPr>
            <a:lstStyle/>
            <a:p>
              <a:pPr algn="ctr"/>
              <a:r>
                <a:rPr lang="zh-CN" altLang="en-US" dirty="0" smtClean="0">
                  <a:solidFill>
                    <a:schemeClr val="accent1"/>
                  </a:solidFill>
                  <a:effectLst>
                    <a:outerShdw blurRad="38100" dist="38100" dir="2700000" algn="tl">
                      <a:srgbClr val="000000">
                        <a:alpha val="43137"/>
                      </a:srgbClr>
                    </a:outerShdw>
                  </a:effectLst>
                </a:rPr>
                <a:t>探案作品</a:t>
              </a:r>
              <a:endParaRPr lang="en-US" altLang="zh-CN" dirty="0">
                <a:solidFill>
                  <a:schemeClr val="accent1"/>
                </a:solidFill>
                <a:effectLst>
                  <a:outerShdw blurRad="38100" dist="38100" dir="2700000" algn="tl">
                    <a:srgbClr val="000000">
                      <a:alpha val="43137"/>
                    </a:srgbClr>
                  </a:outerShdw>
                </a:effectLst>
              </a:endParaRPr>
            </a:p>
          </p:txBody>
        </p:sp>
        <p:sp>
          <p:nvSpPr>
            <p:cNvPr id="49" name="木先生iPPT">
              <a:extLst>
                <a:ext uri="{FF2B5EF4-FFF2-40B4-BE49-F238E27FC236}">
                  <a16:creationId xmlns:a16="http://schemas.microsoft.com/office/drawing/2014/main" id="{9BE0A28F-278B-438A-B8AA-E85DEB098616}"/>
                </a:ext>
              </a:extLst>
            </p:cNvPr>
            <p:cNvSpPr txBox="1"/>
            <p:nvPr/>
          </p:nvSpPr>
          <p:spPr>
            <a:xfrm>
              <a:off x="8889583" y="5727688"/>
              <a:ext cx="1630680" cy="338554"/>
            </a:xfrm>
            <a:prstGeom prst="rect">
              <a:avLst/>
            </a:prstGeom>
            <a:noFill/>
          </p:spPr>
          <p:txBody>
            <a:bodyPr wrap="square" rtlCol="0">
              <a:spAutoFit/>
            </a:bodyPr>
            <a:lstStyle/>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喜欢用逻辑和观察力，</a:t>
              </a:r>
              <a:endParaRPr lang="en-US" altLang="zh-CN"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endParaRPr>
            </a:p>
            <a:p>
              <a:pPr algn="ctr"/>
              <a:r>
                <a:rPr lang="zh-CN" altLang="en-US" sz="800" dirty="0" smtClean="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看待这个世界表象后面的真相</a:t>
              </a:r>
              <a:r>
                <a:rPr lang="zh-CN" altLang="en-US" sz="800" dirty="0">
                  <a:solidFill>
                    <a:schemeClr val="accent1"/>
                  </a:solidFill>
                  <a:effectLst>
                    <a:outerShdw blurRad="50800" dist="38100" dir="2700000" algn="tl" rotWithShape="0">
                      <a:prstClr val="black">
                        <a:alpha val="40000"/>
                      </a:prstClr>
                    </a:outerShdw>
                  </a:effectLst>
                  <a:latin typeface="+mj-lt"/>
                  <a:ea typeface="微软雅黑 Light" panose="020B0502040204020203" pitchFamily="34" charset="-122"/>
                </a:rPr>
                <a:t>。</a:t>
              </a:r>
            </a:p>
          </p:txBody>
        </p:sp>
      </p:grpSp>
      <p:sp>
        <p:nvSpPr>
          <p:cNvPr id="1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44E7AA3B-E1DC-4C54-B1A9-4804D1D5D49D}"/>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2233285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A9B73C17-18CB-4A08-87B5-A61105E6A207}"/>
              </a:ext>
            </a:extLst>
          </p:cNvPr>
          <p:cNvGrpSpPr/>
          <p:nvPr/>
        </p:nvGrpSpPr>
        <p:grpSpPr>
          <a:xfrm>
            <a:off x="815580" y="599717"/>
            <a:ext cx="5916145" cy="861774"/>
            <a:chOff x="1395426" y="731797"/>
            <a:chExt cx="5916145" cy="861774"/>
          </a:xfrm>
        </p:grpSpPr>
        <p:sp>
          <p:nvSpPr>
            <p:cNvPr id="3" name="木先生iPPT">
              <a:extLst>
                <a:ext uri="{FF2B5EF4-FFF2-40B4-BE49-F238E27FC236}">
                  <a16:creationId xmlns:a16="http://schemas.microsoft.com/office/drawing/2014/main" id="{912235F6-B745-4300-9683-114EA9165DAA}"/>
                </a:ext>
              </a:extLst>
            </p:cNvPr>
            <p:cNvSpPr txBox="1"/>
            <p:nvPr/>
          </p:nvSpPr>
          <p:spPr>
            <a:xfrm>
              <a:off x="1395426" y="731797"/>
              <a:ext cx="5916145" cy="584775"/>
            </a:xfrm>
            <a:prstGeom prst="rect">
              <a:avLst/>
            </a:prstGeom>
            <a:noFill/>
          </p:spPr>
          <p:txBody>
            <a:bodyPr wrap="square" rtlCol="0">
              <a:spAutoFit/>
            </a:bodyPr>
            <a:lstStyle/>
            <a:p>
              <a:r>
                <a:rPr lang="zh-CN" altLang="en-US" sz="3200" dirty="0" smtClean="0">
                  <a:solidFill>
                    <a:schemeClr val="bg1"/>
                  </a:solidFill>
                  <a:effectLst>
                    <a:outerShdw blurRad="38100" dist="38100" dir="2700000" algn="tl">
                      <a:srgbClr val="000000">
                        <a:alpha val="43137"/>
                      </a:srgbClr>
                    </a:outerShdw>
                  </a:effectLst>
                </a:rPr>
                <a:t>沉迷于这颗星球的天空与大海</a:t>
              </a:r>
              <a:endParaRPr lang="en-US" altLang="zh-CN" sz="3200" dirty="0">
                <a:solidFill>
                  <a:schemeClr val="bg1"/>
                </a:solidFill>
                <a:effectLst>
                  <a:outerShdw blurRad="38100" dist="38100" dir="2700000" algn="tl">
                    <a:srgbClr val="000000">
                      <a:alpha val="43137"/>
                    </a:srgbClr>
                  </a:outerShdw>
                </a:effectLst>
              </a:endParaRPr>
            </a:p>
          </p:txBody>
        </p:sp>
        <p:sp>
          <p:nvSpPr>
            <p:cNvPr id="4" name="木先生iPPT">
              <a:extLst>
                <a:ext uri="{FF2B5EF4-FFF2-40B4-BE49-F238E27FC236}">
                  <a16:creationId xmlns:a16="http://schemas.microsoft.com/office/drawing/2014/main" id="{69F03BE6-51F9-4BA4-85E3-DDEA62C8B637}"/>
                </a:ext>
              </a:extLst>
            </p:cNvPr>
            <p:cNvSpPr txBox="1"/>
            <p:nvPr/>
          </p:nvSpPr>
          <p:spPr>
            <a:xfrm>
              <a:off x="1409939" y="1316572"/>
              <a:ext cx="2934187" cy="276999"/>
            </a:xfrm>
            <a:prstGeom prst="rect">
              <a:avLst/>
            </a:prstGeom>
            <a:noFill/>
          </p:spPr>
          <p:txBody>
            <a:bodyPr wrap="square" rtlCol="0">
              <a:spAutoFit/>
            </a:bodyPr>
            <a:lstStyle/>
            <a:p>
              <a:pPr algn="dist"/>
              <a:r>
                <a:rPr lang="zh-CN" altLang="en-US" sz="12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请温柔的坠入宇宙吧</a:t>
              </a:r>
            </a:p>
          </p:txBody>
        </p:sp>
      </p:grpSp>
      <p:cxnSp>
        <p:nvCxn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397535AD-4C17-41A1-9B8F-0672E361054B}"/>
              </a:ext>
            </a:extLst>
          </p:cNvPr>
          <p:cNvCxnSpPr/>
          <p:nvPr/>
        </p:nvCxnSpPr>
        <p:spPr>
          <a:xfrm>
            <a:off x="931696" y="1566091"/>
            <a:ext cx="375316"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sp>
        <p:nvSpPr>
          <p:cNvPr id="10"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97FBD7A0-BA8D-4029-B24C-26312FE045DF}"/>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80" y="3719406"/>
            <a:ext cx="3360000" cy="2520000"/>
          </a:xfrm>
          <a:prstGeom prst="rect">
            <a:avLst/>
          </a:prstGeom>
          <a:effectLst>
            <a:softEdge rad="76200"/>
          </a:effectLst>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708" y="201491"/>
            <a:ext cx="3787855" cy="2520000"/>
          </a:xfrm>
          <a:prstGeom prst="rect">
            <a:avLst/>
          </a:prstGeom>
          <a:effectLst>
            <a:softEdge rad="76200"/>
          </a:effectLst>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427" y="4203417"/>
            <a:ext cx="3360000" cy="2520000"/>
          </a:xfrm>
          <a:prstGeom prst="rect">
            <a:avLst/>
          </a:prstGeom>
          <a:effectLst>
            <a:softEdge rad="76200"/>
          </a:effectLst>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635" y="4173147"/>
            <a:ext cx="3360000" cy="2520000"/>
          </a:xfrm>
          <a:prstGeom prst="rect">
            <a:avLst/>
          </a:prstGeom>
          <a:effectLst>
            <a:softEdge rad="76200"/>
          </a:effectLst>
        </p:spPr>
      </p:pic>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9083" y="1653147"/>
            <a:ext cx="3360000" cy="2520000"/>
          </a:xfrm>
          <a:prstGeom prst="rect">
            <a:avLst/>
          </a:prstGeom>
          <a:effectLst>
            <a:softEdge rad="76200"/>
          </a:effectLst>
        </p:spPr>
      </p:pic>
      <p:pic>
        <p:nvPicPr>
          <p:cNvPr id="31" name="图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813" y="2343792"/>
            <a:ext cx="3360000" cy="2520000"/>
          </a:xfrm>
          <a:prstGeom prst="rect">
            <a:avLst/>
          </a:prstGeom>
          <a:effectLst>
            <a:softEdge rad="76200"/>
          </a:effectLst>
        </p:spPr>
      </p:pic>
      <p:pic>
        <p:nvPicPr>
          <p:cNvPr id="32" name="图片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1563" y="1152946"/>
            <a:ext cx="1624125" cy="2887333"/>
          </a:xfrm>
          <a:prstGeom prst="rect">
            <a:avLst/>
          </a:prstGeom>
          <a:effectLst>
            <a:softEdge rad="76200"/>
          </a:effectLst>
        </p:spPr>
      </p:pic>
    </p:spTree>
    <p:extLst>
      <p:ext uri="{BB962C8B-B14F-4D97-AF65-F5344CB8AC3E}">
        <p14:creationId xmlns:p14="http://schemas.microsoft.com/office/powerpoint/2010/main" val="3876462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E3F6ECA3-EA86-4CDB-A2BC-2109DE30C98D}"/>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672839" y="1041180"/>
            <a:ext cx="4163033" cy="4810980"/>
          </a:xfrm>
          <a:prstGeom prst="rect">
            <a:avLst/>
          </a:prstGeom>
        </p:spPr>
      </p:pic>
      <p:sp>
        <p:nv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6D65F429-1DDD-4085-9563-43F0ECD738F7}"/>
              </a:ext>
            </a:extLst>
          </p:cNvPr>
          <p:cNvSpPr txBox="1"/>
          <p:nvPr/>
        </p:nvSpPr>
        <p:spPr>
          <a:xfrm>
            <a:off x="3545461" y="2472690"/>
            <a:ext cx="4948678" cy="1323439"/>
          </a:xfrm>
          <a:prstGeom prst="rect">
            <a:avLst/>
          </a:prstGeom>
          <a:noFill/>
        </p:spPr>
        <p:txBody>
          <a:bodyPr wrap="square" rtlCol="0">
            <a:spAutoFit/>
          </a:bodyPr>
          <a:lstStyle/>
          <a:p>
            <a:pPr algn="dist"/>
            <a:r>
              <a:rPr lang="en-US" altLang="zh-CN" sz="8000" dirty="0">
                <a:solidFill>
                  <a:schemeClr val="bg1"/>
                </a:solidFill>
                <a:effectLst>
                  <a:outerShdw blurRad="127000" dist="38100" dir="2700000" algn="tl">
                    <a:srgbClr val="000000">
                      <a:alpha val="40000"/>
                    </a:srgbClr>
                  </a:outerShdw>
                </a:effectLst>
              </a:rPr>
              <a:t>PART.02</a:t>
            </a:r>
            <a:endParaRPr lang="zh-CN" altLang="en-US" sz="8000" dirty="0">
              <a:solidFill>
                <a:schemeClr val="bg1"/>
              </a:solidFill>
              <a:effectLst>
                <a:outerShdw blurRad="127000" dist="38100" dir="2700000" algn="tl">
                  <a:srgbClr val="000000">
                    <a:alpha val="40000"/>
                  </a:srgbClr>
                </a:outerShdw>
              </a:effectLst>
            </a:endParaRPr>
          </a:p>
        </p:txBody>
      </p:sp>
      <p:sp>
        <p:nvSpPr>
          <p:cNvPr id="9"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C2698545-A2BD-498B-835D-56BCC4FEAB8D}"/>
              </a:ext>
            </a:extLst>
          </p:cNvPr>
          <p:cNvSpPr txBox="1"/>
          <p:nvPr/>
        </p:nvSpPr>
        <p:spPr>
          <a:xfrm>
            <a:off x="3590925" y="3735169"/>
            <a:ext cx="4857750" cy="338554"/>
          </a:xfrm>
          <a:prstGeom prst="rect">
            <a:avLst/>
          </a:prstGeom>
          <a:noFill/>
        </p:spPr>
        <p:txBody>
          <a:bodyPr wrap="square" rtlCol="0">
            <a:spAutoFit/>
          </a:bodyPr>
          <a:lstStyle/>
          <a:p>
            <a:pPr algn="dist"/>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请温柔的坠入</a:t>
            </a:r>
            <a:r>
              <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rPr>
              <a:t>宇宙</a:t>
            </a:r>
            <a:r>
              <a:rPr lang="zh-CN" altLang="en-US" sz="1600" b="1" dirty="0">
                <a:solidFill>
                  <a:schemeClr val="bg1"/>
                </a:solidFill>
                <a:effectLst>
                  <a:outerShdw blurRad="190500" dist="38100" dir="2700000" sx="102000" sy="102000" algn="tl" rotWithShape="0">
                    <a:prstClr val="black">
                      <a:alpha val="40000"/>
                    </a:prstClr>
                  </a:outerShdw>
                </a:effectLst>
                <a:ea typeface="微软雅黑 Light" panose="020B0502040204020203" pitchFamily="34" charset="-122"/>
              </a:rPr>
              <a:t>吧</a:t>
            </a:r>
            <a:endParaRPr lang="zh-CN" altLang="en-US" sz="1600" b="1" dirty="0">
              <a:solidFill>
                <a:srgbClr val="EEBB6A"/>
              </a:solidFill>
              <a:effectLst>
                <a:outerShdw blurRad="190500" dist="38100" dir="2700000" sx="102000" sy="102000" algn="tl" rotWithShape="0">
                  <a:prstClr val="black">
                    <a:alpha val="40000"/>
                  </a:prstClr>
                </a:outerShdw>
              </a:effectLst>
              <a:ea typeface="微软雅黑 Light" panose="020B0502040204020203" pitchFamily="34" charset="-122"/>
            </a:endParaRPr>
          </a:p>
        </p:txBody>
      </p:sp>
      <p:sp>
        <p:nvSpPr>
          <p:cNvPr id="10"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8A216C6-439F-4D42-8C33-60E6637ECB0D}"/>
              </a:ext>
            </a:extLst>
          </p:cNvPr>
          <p:cNvSpPr txBox="1"/>
          <p:nvPr/>
        </p:nvSpPr>
        <p:spPr>
          <a:xfrm>
            <a:off x="2934736" y="4213860"/>
            <a:ext cx="6322528" cy="652486"/>
          </a:xfrm>
          <a:prstGeom prst="rect">
            <a:avLst/>
          </a:prstGeom>
          <a:noFill/>
        </p:spPr>
        <p:txBody>
          <a:bodyPr wrap="square" rtlCol="0">
            <a:spAutoFit/>
          </a:bodyPr>
          <a:lstStyle>
            <a:defPPr>
              <a:defRPr lang="zh-CN"/>
            </a:defPPr>
            <a:lvl1pPr algn="ctr">
              <a:lnSpc>
                <a:spcPct val="130000"/>
              </a:lnSpc>
              <a:defRPr sz="1400">
                <a:solidFill>
                  <a:schemeClr val="bg1"/>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defRPr>
            </a:lvl1pPr>
          </a:lstStyle>
          <a:p>
            <a:r>
              <a:rPr lang="en-US" altLang="zh-CN" dirty="0"/>
              <a:t>Good men, the last wave by, crying how bright. Their frail deeds might have danced in a green bay, Rage, rage against the dying of the light.</a:t>
            </a:r>
          </a:p>
        </p:txBody>
      </p:sp>
      <p:pic>
        <p:nvPicPr>
          <p:cNvPr id="11"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F2B43D6-E93B-4411-8C1F-39837102F159}"/>
              </a:ext>
            </a:extLst>
          </p:cNvPr>
          <p:cNvPicPr>
            <a:picLocks noChangeAspect="1"/>
          </p:cNvPicPr>
          <p:nvPr/>
        </p:nvPicPr>
        <p:blipFill rotWithShape="1">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rot="17766113">
            <a:off x="8294161" y="2234638"/>
            <a:ext cx="752548" cy="764315"/>
          </a:xfrm>
          <a:prstGeom prst="rect">
            <a:avLst/>
          </a:prstGeom>
        </p:spPr>
      </p:pic>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D0E2A45F-C8D4-4668-96D3-D56F4BFF3165}"/>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1556701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0BCA0468-3E92-4299-BD1C-DCCF210630A6}"/>
              </a:ext>
            </a:extLst>
          </p:cNvPr>
          <p:cNvPicPr>
            <a:picLocks noChangeAspect="1"/>
          </p:cNvPicPr>
          <p:nvPr/>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1374664"/>
            <a:ext cx="11943471" cy="4333758"/>
          </a:xfrm>
          <a:prstGeom prst="rect">
            <a:avLst/>
          </a:prstGeom>
        </p:spPr>
      </p:pic>
      <p:sp>
        <p:nvSpPr>
          <p:cNvPr id="4"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2850F99-F4C6-4C20-B323-E5F3AE604126}"/>
              </a:ext>
            </a:extLst>
          </p:cNvPr>
          <p:cNvSpPr txBox="1"/>
          <p:nvPr/>
        </p:nvSpPr>
        <p:spPr>
          <a:xfrm>
            <a:off x="3538011" y="670592"/>
            <a:ext cx="5080121" cy="523220"/>
          </a:xfrm>
          <a:prstGeom prst="rect">
            <a:avLst/>
          </a:prstGeom>
          <a:noFill/>
        </p:spPr>
        <p:txBody>
          <a:bodyPr wrap="square" rtlCol="0">
            <a:spAutoFit/>
          </a:bodyPr>
          <a:lstStyle/>
          <a:p>
            <a:pPr algn="ctr"/>
            <a:r>
              <a:rPr lang="zh-CN" altLang="en-US" sz="2800" b="1" dirty="0" smtClean="0">
                <a:solidFill>
                  <a:schemeClr val="bg1"/>
                </a:solidFill>
                <a:effectLst>
                  <a:outerShdw blurRad="38100" dist="38100" dir="2700000" algn="tl">
                    <a:srgbClr val="000000">
                      <a:alpha val="43137"/>
                    </a:srgbClr>
                  </a:outerShdw>
                </a:effectLst>
              </a:rPr>
              <a:t>成为太空人</a:t>
            </a:r>
            <a:endParaRPr lang="en-US" altLang="zh-CN" sz="2800" b="1" dirty="0">
              <a:solidFill>
                <a:schemeClr val="bg1"/>
              </a:solidFill>
              <a:effectLst>
                <a:outerShdw blurRad="38100" dist="38100" dir="2700000" algn="tl">
                  <a:srgbClr val="000000">
                    <a:alpha val="43137"/>
                  </a:srgbClr>
                </a:outerShdw>
              </a:effectLst>
            </a:endParaRPr>
          </a:p>
        </p:txBody>
      </p:sp>
      <p:sp>
        <p:nvSpPr>
          <p:cNvPr id="5"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E80F44D-D711-403B-BA02-110F22C283F1}"/>
              </a:ext>
            </a:extLst>
          </p:cNvPr>
          <p:cNvSpPr txBox="1"/>
          <p:nvPr/>
        </p:nvSpPr>
        <p:spPr>
          <a:xfrm>
            <a:off x="4299147" y="1155376"/>
            <a:ext cx="3593706" cy="553998"/>
          </a:xfrm>
          <a:prstGeom prst="rect">
            <a:avLst/>
          </a:prstGeom>
          <a:noFill/>
        </p:spPr>
        <p:txBody>
          <a:bodyPr wrap="square" rtlCol="0">
            <a:spAutoFit/>
          </a:bodyPr>
          <a:lstStyle/>
          <a:p>
            <a:pPr algn="ctr"/>
            <a:r>
              <a:rPr lang="zh-CN" altLang="en-US" sz="12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你</a:t>
            </a:r>
            <a:r>
              <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我皆为星辰之子，每一个细胞都书写着整个</a:t>
            </a:r>
            <a:r>
              <a:rPr lang="zh-CN" altLang="en-US" sz="12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宇宙   的</a:t>
            </a:r>
            <a:r>
              <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历史，当你凝视自己，也望见了宇宙的轮廓</a:t>
            </a:r>
            <a:r>
              <a:rPr lang="zh-CN" altLang="en-US" dirty="0"/>
              <a:t>。</a:t>
            </a:r>
            <a:endPar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cxnSp>
        <p:nvCxnSpPr>
          <p:cNvPr id="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0147EC3-F2A6-4357-BC8C-8ED4074446DF}"/>
              </a:ext>
            </a:extLst>
          </p:cNvPr>
          <p:cNvCxnSpPr/>
          <p:nvPr/>
        </p:nvCxnSpPr>
        <p:spPr>
          <a:xfrm>
            <a:off x="5908342" y="1702051"/>
            <a:ext cx="375316"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sp>
        <p:nvSpPr>
          <p:cNvPr id="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1D04C00E-BE1B-4FFE-BCAC-D6568A08F2F6}"/>
              </a:ext>
            </a:extLst>
          </p:cNvPr>
          <p:cNvSpPr txBox="1"/>
          <p:nvPr/>
        </p:nvSpPr>
        <p:spPr>
          <a:xfrm>
            <a:off x="1169963" y="5327546"/>
            <a:ext cx="9852074" cy="1347677"/>
          </a:xfrm>
          <a:prstGeom prst="rect">
            <a:avLst/>
          </a:prstGeom>
          <a:noFill/>
        </p:spPr>
        <p:txBody>
          <a:bodyPr wrap="square" rtlCol="0">
            <a:spAutoFit/>
          </a:bodyPr>
          <a:lstStyle/>
          <a:p>
            <a:pPr algn="ctr">
              <a:lnSpc>
                <a:spcPct val="150000"/>
              </a:lnSpc>
            </a:pP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在死后，我们与这个世界就再也没有任何联系了，以后的万年，几十万年，几百万年，都与我们没有任何联系了。</a:t>
            </a:r>
            <a:endPar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algn="ctr">
              <a:lnSpc>
                <a:spcPct val="150000"/>
              </a:lnSpc>
            </a:pPr>
            <a:r>
              <a:rPr lang="zh-CN" altLang="en-US" sz="14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当</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我死去，我就将永远再也无法再次出现，</a:t>
            </a:r>
            <a:endPar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algn="ctr">
              <a:lnSpc>
                <a:spcPct val="150000"/>
              </a:lnSpc>
            </a:pP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既然如此，我必须说出我想说的话，做我想做的人。</a:t>
            </a:r>
            <a:endParaRPr lang="en-US" altLang="zh-CN"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algn="ctr">
              <a:lnSpc>
                <a:spcPct val="150000"/>
              </a:lnSpc>
            </a:pPr>
            <a:r>
              <a:rPr lang="zh-CN" altLang="en-US" sz="14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在</a:t>
            </a:r>
            <a:r>
              <a:rPr lang="zh-CN" altLang="en-US" sz="1400" dirty="0" smtClean="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我死之后，终将回归成一颗星尘，在那之前，我希望能够活着冲破大气层，看一眼太空。</a:t>
            </a:r>
            <a:endParaRPr lang="en-US" altLang="zh-CN" sz="1400" dirty="0">
              <a:solidFill>
                <a:schemeClr val="bg1">
                  <a:lumMod val="75000"/>
                </a:schemeClr>
              </a:solidFill>
              <a:effectLst>
                <a:outerShdw blurRad="508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
        <p:nvSpPr>
          <p:cNvPr id="2"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0D0B71A4-09D5-47B8-AE91-46E271FE1A82}"/>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Tree>
    <p:extLst>
      <p:ext uri="{BB962C8B-B14F-4D97-AF65-F5344CB8AC3E}">
        <p14:creationId xmlns:p14="http://schemas.microsoft.com/office/powerpoint/2010/main" val="3652247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B9ED6F4-A1D0-4C41-8D94-A40DD9B7C261}"/>
              </a:ext>
            </a:extLst>
          </p:cNvPr>
          <p:cNvPicPr>
            <a:picLocks noChangeAspect="1"/>
          </p:cNvPicPr>
          <p:nvPr/>
        </p:nvPicPr>
        <p:blipFill rotWithShape="1">
          <a:blip r:embed="rId3" cstate="screen">
            <a:clrChange>
              <a:clrFrom>
                <a:srgbClr val="050505"/>
              </a:clrFrom>
              <a:clrTo>
                <a:srgbClr val="050505">
                  <a:alpha val="0"/>
                </a:srgbClr>
              </a:clrTo>
            </a:clrChange>
            <a:extLst>
              <a:ext uri="{28A0092B-C50C-407E-A947-70E740481C1C}">
                <a14:useLocalDpi xmlns:a14="http://schemas.microsoft.com/office/drawing/2010/main"/>
              </a:ext>
            </a:extLst>
          </a:blip>
          <a:srcRect/>
          <a:stretch/>
        </p:blipFill>
        <p:spPr>
          <a:xfrm>
            <a:off x="8125326" y="0"/>
            <a:ext cx="4066674" cy="6858000"/>
          </a:xfrm>
          <a:prstGeom prst="rect">
            <a:avLst/>
          </a:prstGeom>
        </p:spPr>
      </p:pic>
      <p:pic>
        <p:nvPicPr>
          <p:cNvPr id="3" name="图片 2"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FD184399-EB36-44CF-BED4-5A1B6FF849F7}"/>
              </a:ext>
            </a:extLst>
          </p:cNvPr>
          <p:cNvPicPr>
            <a:picLocks noChangeAspect="1"/>
          </p:cNvPicPr>
          <p:nvPr/>
        </p:nvPicPr>
        <p:blipFill rotWithShape="1">
          <a:blip r:embed="rId4" cstate="screen">
            <a:clrChange>
              <a:clrFrom>
                <a:srgbClr val="020202"/>
              </a:clrFrom>
              <a:clrTo>
                <a:srgbClr val="020202">
                  <a:alpha val="0"/>
                </a:srgbClr>
              </a:clrTo>
            </a:clrChange>
            <a:extLst>
              <a:ext uri="{28A0092B-C50C-407E-A947-70E740481C1C}">
                <a14:useLocalDpi xmlns:a14="http://schemas.microsoft.com/office/drawing/2010/main"/>
              </a:ext>
            </a:extLst>
          </a:blip>
          <a:srcRect/>
          <a:stretch/>
        </p:blipFill>
        <p:spPr>
          <a:xfrm>
            <a:off x="0" y="0"/>
            <a:ext cx="5903495" cy="6858000"/>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7379" y="2698144"/>
            <a:ext cx="3184772" cy="1612291"/>
          </a:xfrm>
          <a:prstGeom prst="rect">
            <a:avLst/>
          </a:prstGeom>
        </p:spPr>
      </p:pic>
      <p:cxnSp>
        <p:nvCxnSpPr>
          <p:cNvPr id="58"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92F49318-EFBF-43AC-82D2-2C0E58495536}"/>
              </a:ext>
            </a:extLst>
          </p:cNvPr>
          <p:cNvCxnSpPr/>
          <p:nvPr/>
        </p:nvCxnSpPr>
        <p:spPr>
          <a:xfrm>
            <a:off x="6504531" y="4124548"/>
            <a:ext cx="375316" cy="0"/>
          </a:xfrm>
          <a:prstGeom prst="line">
            <a:avLst/>
          </a:prstGeom>
          <a:ln w="38100">
            <a:solidFill>
              <a:srgbClr val="EEBB6A"/>
            </a:solidFill>
          </a:ln>
        </p:spPr>
        <p:style>
          <a:lnRef idx="1">
            <a:schemeClr val="accent1"/>
          </a:lnRef>
          <a:fillRef idx="0">
            <a:schemeClr val="accent1"/>
          </a:fillRef>
          <a:effectRef idx="0">
            <a:schemeClr val="accent1"/>
          </a:effectRef>
          <a:fontRef idx="minor">
            <a:schemeClr val="tx1"/>
          </a:fontRef>
        </p:style>
      </p:cxnSp>
      <p:sp>
        <p:nvSpPr>
          <p:cNvPr id="59" name="e7d195523061f1c0"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hidden="1">
            <a:extLst>
              <a:ext uri="{FF2B5EF4-FFF2-40B4-BE49-F238E27FC236}">
                <a16:creationId xmlns:a16="http://schemas.microsoft.com/office/drawing/2014/main" id="{2421A0D7-25A6-4463-AB2E-96DEFA8B18ED}"/>
              </a:ext>
            </a:extLst>
          </p:cNvPr>
          <p:cNvSpPr txBox="1"/>
          <p:nvPr/>
        </p:nvSpPr>
        <p:spPr>
          <a:xfrm>
            <a:off x="-355600" y="1803400"/>
            <a:ext cx="322909" cy="1016000"/>
          </a:xfrm>
          <a:prstGeom prst="rect">
            <a:avLst/>
          </a:prstGeom>
          <a:noFill/>
        </p:spPr>
        <p:txBody>
          <a:bodyPr vert="wordArtVert" rtlCol="0">
            <a:spAutoFit/>
          </a:bodyPr>
          <a:lstStyle/>
          <a:p>
            <a:r>
              <a:rPr lang="en-US" altLang="zh-CN" sz="100"/>
              <a:t>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a:t>
            </a:r>
            <a:endParaRPr lang="zh-CN" altLang="en-US" sz="100"/>
          </a:p>
        </p:txBody>
      </p:sp>
      <p:sp>
        <p:nvSpPr>
          <p:cNvPr id="56"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4DBDC068-640A-43E1-8F88-E2CB3B66FEAD}"/>
              </a:ext>
            </a:extLst>
          </p:cNvPr>
          <p:cNvSpPr txBox="1"/>
          <p:nvPr/>
        </p:nvSpPr>
        <p:spPr>
          <a:xfrm>
            <a:off x="4630387" y="2285611"/>
            <a:ext cx="4214348" cy="1323439"/>
          </a:xfrm>
          <a:prstGeom prst="rect">
            <a:avLst/>
          </a:prstGeom>
          <a:noFill/>
        </p:spPr>
        <p:txBody>
          <a:bodyPr wrap="square" rtlCol="0">
            <a:spAutoFit/>
          </a:bodyPr>
          <a:lstStyle/>
          <a:p>
            <a:pPr algn="ctr"/>
            <a:r>
              <a:rPr lang="zh-CN" altLang="en-US" sz="4000" b="1" dirty="0" smtClean="0">
                <a:solidFill>
                  <a:schemeClr val="bg1"/>
                </a:solidFill>
                <a:effectLst>
                  <a:outerShdw blurRad="38100" dist="38100" dir="2700000" algn="tl">
                    <a:srgbClr val="000000">
                      <a:alpha val="43137"/>
                    </a:srgbClr>
                  </a:outerShdw>
                </a:effectLst>
              </a:rPr>
              <a:t>成   为</a:t>
            </a:r>
            <a:endParaRPr lang="en-US" altLang="zh-CN" sz="4000" b="1" dirty="0" smtClean="0">
              <a:solidFill>
                <a:schemeClr val="bg1"/>
              </a:solidFill>
              <a:effectLst>
                <a:outerShdw blurRad="38100" dist="38100" dir="2700000" algn="tl">
                  <a:srgbClr val="000000">
                    <a:alpha val="43137"/>
                  </a:srgbClr>
                </a:outerShdw>
              </a:effectLst>
            </a:endParaRPr>
          </a:p>
          <a:p>
            <a:pPr algn="ctr"/>
            <a:r>
              <a:rPr lang="zh-CN" altLang="en-US" sz="4000" b="1" dirty="0" smtClean="0">
                <a:solidFill>
                  <a:schemeClr val="bg1"/>
                </a:solidFill>
                <a:effectLst>
                  <a:outerShdw blurRad="38100" dist="38100" dir="2700000" algn="tl">
                    <a:srgbClr val="000000">
                      <a:alpha val="43137"/>
                    </a:srgbClr>
                  </a:outerShdw>
                </a:effectLst>
              </a:rPr>
              <a:t>奥    特    曼</a:t>
            </a:r>
            <a:endParaRPr lang="en-US" altLang="zh-CN" sz="4000" b="1" dirty="0">
              <a:solidFill>
                <a:schemeClr val="bg1"/>
              </a:solidFill>
              <a:effectLst>
                <a:outerShdw blurRad="38100" dist="38100" dir="2700000" algn="tl">
                  <a:srgbClr val="000000">
                    <a:alpha val="43137"/>
                  </a:srgbClr>
                </a:outerShdw>
              </a:effectLst>
            </a:endParaRPr>
          </a:p>
        </p:txBody>
      </p:sp>
      <p:sp>
        <p:nvSpPr>
          <p:cNvPr id="57" name="木先生iPPT"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70EEFFB6-EB20-426A-80B4-5B923FEBCE5E}"/>
              </a:ext>
            </a:extLst>
          </p:cNvPr>
          <p:cNvSpPr txBox="1"/>
          <p:nvPr/>
        </p:nvSpPr>
        <p:spPr>
          <a:xfrm>
            <a:off x="4935536" y="3682716"/>
            <a:ext cx="3513307" cy="276999"/>
          </a:xfrm>
          <a:prstGeom prst="rect">
            <a:avLst/>
          </a:prstGeom>
          <a:noFill/>
        </p:spPr>
        <p:txBody>
          <a:bodyPr wrap="square" rtlCol="0">
            <a:spAutoFit/>
          </a:bodyPr>
          <a:lstStyle/>
          <a:p>
            <a:pPr algn="dist"/>
            <a:r>
              <a:rPr lang="zh-CN" altLang="en-US" sz="1200" dirty="0" smtClean="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rPr>
              <a:t>你相信光的力量么？</a:t>
            </a:r>
            <a:endParaRPr lang="zh-CN" altLang="en-US" sz="1200" dirty="0">
              <a:solidFill>
                <a:srgbClr val="EEBB6A"/>
              </a:solidFill>
              <a:effectLst>
                <a:outerShdw blurRad="50800" dist="38100" dir="2700000" algn="tl" rotWithShape="0">
                  <a:prstClr val="black">
                    <a:alpha val="40000"/>
                  </a:prstClr>
                </a:outerShdw>
              </a:effectLst>
              <a:latin typeface="+mj-lt"/>
              <a:ea typeface="微软雅黑 Light" panose="020B0502040204020203" pitchFamily="34" charset="-122"/>
            </a:endParaRPr>
          </a:p>
        </p:txBody>
      </p:sp>
      <p:sp>
        <p:nvSpPr>
          <p:cNvPr id="28" name="矩形 27" descr="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
            <a:extLst>
              <a:ext uri="{FF2B5EF4-FFF2-40B4-BE49-F238E27FC236}">
                <a16:creationId xmlns:a16="http://schemas.microsoft.com/office/drawing/2014/main" id="{56EFD31B-45AE-49EB-8346-9FA01A403B61}"/>
              </a:ext>
            </a:extLst>
          </p:cNvPr>
          <p:cNvSpPr/>
          <p:nvPr/>
        </p:nvSpPr>
        <p:spPr>
          <a:xfrm>
            <a:off x="4834368" y="4561097"/>
            <a:ext cx="4360085" cy="1384995"/>
          </a:xfrm>
          <a:prstGeom prst="rect">
            <a:avLst/>
          </a:prstGeom>
        </p:spPr>
        <p:txBody>
          <a:bodyPr wrap="square">
            <a:spAutoFit/>
          </a:bodyPr>
          <a:lstStyle/>
          <a:p>
            <a:pPr marL="171450" lvl="0" indent="-171450">
              <a:lnSpc>
                <a:spcPct val="150000"/>
              </a:lnSpc>
              <a:buFont typeface="Wingdings" panose="05000000000000000000" pitchFamily="2" charset="2"/>
              <a:buChar char="ü"/>
            </a:pPr>
            <a:r>
              <a:rPr lang="zh-CN" altLang="en-US" sz="14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把这一生当作是奥特曼在地球上的一场修行</a:t>
            </a:r>
            <a:endParaRPr lang="en-US" altLang="zh-CN" sz="14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marL="171450" lvl="0" indent="-171450">
              <a:lnSpc>
                <a:spcPct val="150000"/>
              </a:lnSpc>
              <a:buFont typeface="Wingdings" panose="05000000000000000000" pitchFamily="2" charset="2"/>
              <a:buChar char="ü"/>
            </a:pPr>
            <a:r>
              <a:rPr lang="zh-CN" altLang="en-US" sz="14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不停的打怪升级，让自己变得不那么菜</a:t>
            </a:r>
            <a:endParaRPr lang="en-US" altLang="zh-CN" sz="14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marL="171450" lvl="0" indent="-171450">
              <a:lnSpc>
                <a:spcPct val="150000"/>
              </a:lnSpc>
              <a:buFont typeface="Wingdings" panose="05000000000000000000" pitchFamily="2" charset="2"/>
              <a:buChar char="ü"/>
            </a:pPr>
            <a:r>
              <a:rPr lang="zh-CN" altLang="en-US" sz="14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保护自己的家人与爱的人，保护孩子与女性</a:t>
            </a:r>
            <a:endParaRPr lang="en-US" altLang="zh-CN" sz="14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a:p>
            <a:pPr marL="171450" lvl="0" indent="-171450">
              <a:lnSpc>
                <a:spcPct val="150000"/>
              </a:lnSpc>
              <a:buFont typeface="Wingdings" panose="05000000000000000000" pitchFamily="2" charset="2"/>
              <a:buChar char="ü"/>
            </a:pPr>
            <a:r>
              <a:rPr lang="zh-CN" altLang="en-US" sz="1400" dirty="0" smtClean="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rPr>
              <a:t>即使渺小，也要为国家为人类尽可能作出贡献</a:t>
            </a:r>
            <a:endParaRPr lang="en-US" altLang="zh-CN" sz="1400" dirty="0">
              <a:solidFill>
                <a:prstClr val="white"/>
              </a:solidFill>
              <a:effectLst>
                <a:outerShdw blurRad="127000" dist="38100" dir="2700000" algn="tl" rotWithShape="0">
                  <a:prstClr val="black">
                    <a:alpha val="40000"/>
                  </a:prstClr>
                </a:outerShdw>
              </a:effectLst>
              <a:latin typeface="Segoe UI Light" panose="020B0502040204020203" pitchFamily="34" charset="0"/>
              <a:ea typeface="微软雅黑 Light" panose="020B0502040204020203" pitchFamily="34" charset="-122"/>
              <a:cs typeface="Segoe UI Light" panose="020B0502040204020203" pitchFamily="34" charset="0"/>
            </a:endParaRPr>
          </a:p>
        </p:txBody>
      </p:sp>
    </p:spTree>
    <p:extLst>
      <p:ext uri="{BB962C8B-B14F-4D97-AF65-F5344CB8AC3E}">
        <p14:creationId xmlns:p14="http://schemas.microsoft.com/office/powerpoint/2010/main" val="23709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木先生iPPT">
  <a:themeElements>
    <a:clrScheme name="太空主题@木先生iPPT">
      <a:dk1>
        <a:sysClr val="windowText" lastClr="000000"/>
      </a:dk1>
      <a:lt1>
        <a:sysClr val="window" lastClr="FFFFFF"/>
      </a:lt1>
      <a:dk2>
        <a:srgbClr val="4E3B30"/>
      </a:dk2>
      <a:lt2>
        <a:srgbClr val="FBEEC9"/>
      </a:lt2>
      <a:accent1>
        <a:srgbClr val="F0B969"/>
      </a:accent1>
      <a:accent2>
        <a:srgbClr val="F0A22E"/>
      </a:accent2>
      <a:accent3>
        <a:srgbClr val="B58B80"/>
      </a:accent3>
      <a:accent4>
        <a:srgbClr val="C3986D"/>
      </a:accent4>
      <a:accent5>
        <a:srgbClr val="A19574"/>
      </a:accent5>
      <a:accent6>
        <a:srgbClr val="C17529"/>
      </a:accent6>
      <a:hlink>
        <a:srgbClr val="AD1F1F"/>
      </a:hlink>
      <a:folHlink>
        <a:srgbClr val="FFC42F"/>
      </a:folHlink>
    </a:clrScheme>
    <a:fontScheme name="木先生">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木先生iPPT" id="{EF1C7EFE-7D9C-4600-866C-67D727C20459}" vid="{314FD7D0-208D-453F-8A1B-4B1A4E7286E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01bc539b90b65f09aca9bc726a3a4adba8C9E45B38E36AC8707C5D393223713CC8DD27123EF48A81803B5A1BFF3646AC546C23D4B23F46D5703AE6DAEEEE7BB41433C5E719609FF6B4D150824C726430C1926546888CE7B57690545256CC2C2DEA27C44CB9A03070041BB03DE3183E48EEFF3877F89D9F9F77AE960FE97C0CC2270C5BDCF23A086B5</_7b1dac89e7d195523061f1c0316ecb71>
</e7d195523061f1c0>
</file>

<file path=customXml/itemProps1.xml><?xml version="1.0" encoding="utf-8"?>
<ds:datastoreItem xmlns:ds="http://schemas.openxmlformats.org/officeDocument/2006/customXml" ds:itemID="{FBCFF3BB-5813-4931-8A0C-16D93D7ED65B}">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Default Theme</Template>
  <TotalTime>1771</TotalTime>
  <Words>1282</Words>
  <Application>Microsoft Office PowerPoint</Application>
  <PresentationFormat>宽屏</PresentationFormat>
  <Paragraphs>171</Paragraphs>
  <Slides>19</Slides>
  <Notes>19</Notes>
  <HiddenSlides>0</HiddenSlides>
  <MMClips>6</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微软雅黑</vt:lpstr>
      <vt:lpstr>微软雅黑 Light</vt:lpstr>
      <vt:lpstr>Arial</vt:lpstr>
      <vt:lpstr>Segoe UI Light</vt:lpstr>
      <vt:lpstr>Wingdings</vt:lpstr>
      <vt:lpstr>木先生iPPT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min.zhang01_HQ-CDIC</cp:lastModifiedBy>
  <cp:revision>152</cp:revision>
  <dcterms:created xsi:type="dcterms:W3CDTF">2018-04-24T01:48:40Z</dcterms:created>
  <dcterms:modified xsi:type="dcterms:W3CDTF">2021-07-19T05:39:14Z</dcterms:modified>
</cp:coreProperties>
</file>